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8" r:id="rId2"/>
    <p:sldId id="256" r:id="rId3"/>
    <p:sldId id="257" r:id="rId4"/>
    <p:sldId id="259" r:id="rId5"/>
    <p:sldId id="262" r:id="rId6"/>
    <p:sldId id="265" r:id="rId7"/>
    <p:sldId id="266" r:id="rId8"/>
    <p:sldId id="264" r:id="rId9"/>
    <p:sldId id="268" r:id="rId10"/>
    <p:sldId id="260" r:id="rId11"/>
    <p:sldId id="263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9F0B3-BD3B-49F8-859C-FF2A2CFE6875}" type="doc">
      <dgm:prSet loTypeId="urn:microsoft.com/office/officeart/2005/8/layout/hierarchy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6D3A78-E4BD-4CA4-AEAF-06304ACEE96C}">
      <dgm:prSet phldrT="[Text]"/>
      <dgm:spPr/>
      <dgm:t>
        <a:bodyPr/>
        <a:lstStyle/>
        <a:p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1 :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Rankont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avèk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otorite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lokal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et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responsab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pwoteksyon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sivil</a:t>
          </a:r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686FA7-0583-4FA8-BD9F-72B1F7CF8683}" type="parTrans" cxnId="{45999164-A206-4DAF-8EAE-D8C06D29D573}">
      <dgm:prSet/>
      <dgm:spPr/>
      <dgm:t>
        <a:bodyPr/>
        <a:lstStyle/>
        <a:p>
          <a:endParaRPr lang="en-US"/>
        </a:p>
      </dgm:t>
    </dgm:pt>
    <dgm:pt modelId="{EC82622F-44DD-4BF2-8C60-2D5905A411D9}" type="sibTrans" cxnId="{45999164-A206-4DAF-8EAE-D8C06D29D573}">
      <dgm:prSet/>
      <dgm:spPr/>
      <dgm:t>
        <a:bodyPr/>
        <a:lstStyle/>
        <a:p>
          <a:endParaRPr lang="en-US"/>
        </a:p>
      </dgm:t>
    </dgm:pt>
    <dgm:pt modelId="{022FD0BB-EFFD-46F9-B3A4-3BEF34A9B73E}">
      <dgm:prSet phldrT="[Text]"/>
      <dgm:spPr/>
      <dgm:t>
        <a:bodyPr/>
        <a:lstStyle/>
        <a:p>
          <a:pPr algn="just"/>
          <a:r>
            <a:rPr lang="en-US" dirty="0" err="1" smtClean="0"/>
            <a:t>Rankont</a:t>
          </a:r>
          <a:r>
            <a:rPr lang="en-US" dirty="0" smtClean="0"/>
            <a:t> </a:t>
          </a:r>
          <a:r>
            <a:rPr lang="en-US" dirty="0" err="1" smtClean="0"/>
            <a:t>avèk</a:t>
          </a:r>
          <a:r>
            <a:rPr lang="en-US" dirty="0" smtClean="0"/>
            <a:t> </a:t>
          </a:r>
          <a:r>
            <a:rPr lang="en-US" dirty="0" err="1" smtClean="0"/>
            <a:t>mamb</a:t>
          </a:r>
          <a:r>
            <a:rPr lang="en-US" dirty="0" smtClean="0"/>
            <a:t> EIC e CLPC </a:t>
          </a:r>
          <a:r>
            <a:rPr lang="en-US" dirty="0" err="1" smtClean="0"/>
            <a:t>pou</a:t>
          </a:r>
          <a:r>
            <a:rPr lang="en-US" dirty="0" smtClean="0"/>
            <a:t> </a:t>
          </a:r>
          <a:r>
            <a:rPr lang="en-US" dirty="0" err="1" smtClean="0"/>
            <a:t>kolek</a:t>
          </a:r>
          <a:r>
            <a:rPr lang="en-US" dirty="0" smtClean="0"/>
            <a:t> </a:t>
          </a:r>
          <a:r>
            <a:rPr lang="en-US" dirty="0" err="1" smtClean="0"/>
            <a:t>enfòmasyon</a:t>
          </a:r>
          <a:r>
            <a:rPr lang="en-US" dirty="0" smtClean="0"/>
            <a:t> </a:t>
          </a:r>
          <a:r>
            <a:rPr lang="en-US" dirty="0" err="1" smtClean="0"/>
            <a:t>sou</a:t>
          </a:r>
          <a:r>
            <a:rPr lang="en-US" dirty="0" smtClean="0"/>
            <a:t> </a:t>
          </a:r>
          <a:r>
            <a:rPr lang="en-US" dirty="0" err="1" smtClean="0"/>
            <a:t>mizanplas</a:t>
          </a:r>
          <a:r>
            <a:rPr lang="en-US" dirty="0" smtClean="0"/>
            <a:t> SAP la.</a:t>
          </a:r>
          <a:endParaRPr lang="en-US" dirty="0"/>
        </a:p>
      </dgm:t>
    </dgm:pt>
    <dgm:pt modelId="{7BF9D0DC-5AC5-4309-B234-1EF7CBFB5211}" type="parTrans" cxnId="{8A31042F-1923-4566-8393-7415E87F4051}">
      <dgm:prSet/>
      <dgm:spPr/>
      <dgm:t>
        <a:bodyPr/>
        <a:lstStyle/>
        <a:p>
          <a:endParaRPr lang="en-US"/>
        </a:p>
      </dgm:t>
    </dgm:pt>
    <dgm:pt modelId="{D7077432-DE94-4E8A-8CE7-766FFD9E960F}" type="sibTrans" cxnId="{8A31042F-1923-4566-8393-7415E87F4051}">
      <dgm:prSet/>
      <dgm:spPr/>
      <dgm:t>
        <a:bodyPr/>
        <a:lstStyle/>
        <a:p>
          <a:endParaRPr lang="en-US"/>
        </a:p>
      </dgm:t>
    </dgm:pt>
    <dgm:pt modelId="{2E3BF0A2-5605-4E6A-B744-F34DB7FE15D9}">
      <dgm:prSet phldrT="[Text]"/>
      <dgm:spPr/>
      <dgm:t>
        <a:bodyPr/>
        <a:lstStyle/>
        <a:p>
          <a:pPr algn="just"/>
          <a:r>
            <a:rPr lang="en-US" dirty="0" err="1" smtClean="0"/>
            <a:t>Rankont</a:t>
          </a:r>
          <a:r>
            <a:rPr lang="en-US" dirty="0" smtClean="0"/>
            <a:t> </a:t>
          </a:r>
          <a:r>
            <a:rPr lang="en-US" dirty="0" err="1" smtClean="0"/>
            <a:t>avèk</a:t>
          </a:r>
          <a:r>
            <a:rPr lang="en-US" dirty="0" smtClean="0"/>
            <a:t> </a:t>
          </a:r>
          <a:r>
            <a:rPr lang="en-US" dirty="0" err="1" smtClean="0"/>
            <a:t>notab</a:t>
          </a:r>
          <a:r>
            <a:rPr lang="en-US" dirty="0" smtClean="0"/>
            <a:t> </a:t>
          </a:r>
          <a:r>
            <a:rPr lang="en-US" dirty="0" err="1" smtClean="0"/>
            <a:t>yo</a:t>
          </a:r>
          <a:r>
            <a:rPr lang="en-US" dirty="0" smtClean="0"/>
            <a:t> et </a:t>
          </a:r>
          <a:r>
            <a:rPr lang="en-US" dirty="0" err="1" smtClean="0"/>
            <a:t>lidè</a:t>
          </a:r>
          <a:r>
            <a:rPr lang="en-US" dirty="0" smtClean="0"/>
            <a:t> </a:t>
          </a:r>
          <a:r>
            <a:rPr lang="en-US" dirty="0" err="1" smtClean="0"/>
            <a:t>kominotè</a:t>
          </a:r>
          <a:r>
            <a:rPr lang="en-US" dirty="0" smtClean="0"/>
            <a:t> </a:t>
          </a:r>
          <a:r>
            <a:rPr lang="en-US" dirty="0" err="1" smtClean="0"/>
            <a:t>pou</a:t>
          </a:r>
          <a:r>
            <a:rPr lang="en-US" dirty="0" smtClean="0"/>
            <a:t> </a:t>
          </a:r>
          <a:r>
            <a:rPr lang="en-US" dirty="0" err="1" smtClean="0"/>
            <a:t>kolek</a:t>
          </a:r>
          <a:r>
            <a:rPr lang="en-US" dirty="0" smtClean="0"/>
            <a:t> </a:t>
          </a:r>
          <a:r>
            <a:rPr lang="en-US" dirty="0" err="1" smtClean="0"/>
            <a:t>enfòmasyon</a:t>
          </a:r>
          <a:r>
            <a:rPr lang="en-US" dirty="0" smtClean="0"/>
            <a:t> </a:t>
          </a:r>
          <a:r>
            <a:rPr lang="en-US" dirty="0" err="1" smtClean="0"/>
            <a:t>sou</a:t>
          </a:r>
          <a:r>
            <a:rPr lang="en-US" dirty="0" smtClean="0"/>
            <a:t> </a:t>
          </a:r>
          <a:r>
            <a:rPr lang="en-US" dirty="0" err="1" smtClean="0"/>
            <a:t>mizanplas</a:t>
          </a:r>
          <a:r>
            <a:rPr lang="en-US" dirty="0" smtClean="0"/>
            <a:t> SAP la.</a:t>
          </a:r>
          <a:endParaRPr lang="en-US" dirty="0"/>
        </a:p>
      </dgm:t>
    </dgm:pt>
    <dgm:pt modelId="{55DC1A79-68EE-43A0-ACAD-F1D4AC6A3467}" type="parTrans" cxnId="{8B5E35C8-1450-4BA9-83E8-BB76ED1C1E05}">
      <dgm:prSet/>
      <dgm:spPr/>
      <dgm:t>
        <a:bodyPr/>
        <a:lstStyle/>
        <a:p>
          <a:endParaRPr lang="en-US"/>
        </a:p>
      </dgm:t>
    </dgm:pt>
    <dgm:pt modelId="{F2D9503A-B3EA-4191-AC20-393C87A261B8}" type="sibTrans" cxnId="{8B5E35C8-1450-4BA9-83E8-BB76ED1C1E05}">
      <dgm:prSet/>
      <dgm:spPr/>
      <dgm:t>
        <a:bodyPr/>
        <a:lstStyle/>
        <a:p>
          <a:endParaRPr lang="en-US"/>
        </a:p>
      </dgm:t>
    </dgm:pt>
    <dgm:pt modelId="{98064E8C-31D1-4E52-9425-88EAE171A07E}">
      <dgm:prSet phldrT="[Text]"/>
      <dgm:spPr/>
      <dgm:t>
        <a:bodyPr/>
        <a:lstStyle/>
        <a:p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2 : </a:t>
          </a:r>
          <a:r>
            <a:rPr lang="de-CH" b="1" dirty="0" err="1" smtClean="0">
              <a:solidFill>
                <a:schemeClr val="tx1"/>
              </a:solidFill>
            </a:rPr>
            <a:t>Idantifikasyon</a:t>
          </a:r>
          <a:r>
            <a:rPr lang="de-CH" b="1" dirty="0" smtClean="0">
              <a:solidFill>
                <a:schemeClr val="tx1"/>
              </a:solidFill>
            </a:rPr>
            <a:t> </a:t>
          </a:r>
          <a:r>
            <a:rPr lang="de-CH" b="1" dirty="0" err="1" smtClean="0">
              <a:solidFill>
                <a:schemeClr val="tx1"/>
              </a:solidFill>
            </a:rPr>
            <a:t>kèk</a:t>
          </a:r>
          <a:r>
            <a:rPr lang="de-CH" b="1" dirty="0" smtClean="0">
              <a:solidFill>
                <a:schemeClr val="tx1"/>
              </a:solidFill>
            </a:rPr>
            <a:t> </a:t>
          </a:r>
          <a:r>
            <a:rPr lang="de-CH" b="1" dirty="0" err="1" smtClean="0">
              <a:solidFill>
                <a:schemeClr val="tx1"/>
              </a:solidFill>
            </a:rPr>
            <a:t>Pwen</a:t>
          </a:r>
          <a:r>
            <a:rPr lang="de-CH" b="1" dirty="0" smtClean="0">
              <a:solidFill>
                <a:schemeClr val="tx1"/>
              </a:solidFill>
            </a:rPr>
            <a:t> </a:t>
          </a:r>
          <a:r>
            <a:rPr lang="de-CH" b="1" dirty="0" err="1" smtClean="0">
              <a:solidFill>
                <a:schemeClr val="tx1"/>
              </a:solidFill>
            </a:rPr>
            <a:t>Estratejik</a:t>
          </a:r>
          <a:endParaRPr lang="en-US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FC66226-D366-41D1-A452-49CDBDB2FFDE}" type="parTrans" cxnId="{ACB09402-DD4D-4E4A-8216-C24757275D7F}">
      <dgm:prSet/>
      <dgm:spPr/>
      <dgm:t>
        <a:bodyPr/>
        <a:lstStyle/>
        <a:p>
          <a:endParaRPr lang="en-US"/>
        </a:p>
      </dgm:t>
    </dgm:pt>
    <dgm:pt modelId="{B9539847-683A-4EB2-809B-72E3807C9E60}" type="sibTrans" cxnId="{ACB09402-DD4D-4E4A-8216-C24757275D7F}">
      <dgm:prSet/>
      <dgm:spPr/>
      <dgm:t>
        <a:bodyPr/>
        <a:lstStyle/>
        <a:p>
          <a:endParaRPr lang="en-US"/>
        </a:p>
      </dgm:t>
    </dgm:pt>
    <dgm:pt modelId="{C36F44F4-EDB8-4744-88B6-1029C1E9EA98}">
      <dgm:prSet phldrT="[Text]"/>
      <dgm:spPr/>
      <dgm:t>
        <a:bodyPr/>
        <a:lstStyle/>
        <a:p>
          <a:pPr algn="just"/>
          <a:r>
            <a:rPr lang="en-US" dirty="0" err="1" smtClean="0"/>
            <a:t>Idantifikasyon</a:t>
          </a:r>
          <a:r>
            <a:rPr lang="en-US" dirty="0" smtClean="0"/>
            <a:t> </a:t>
          </a:r>
          <a:r>
            <a:rPr lang="en-US" dirty="0" err="1" smtClean="0"/>
            <a:t>gwoup</a:t>
          </a:r>
          <a:r>
            <a:rPr lang="en-US" dirty="0" smtClean="0"/>
            <a:t> </a:t>
          </a:r>
          <a:r>
            <a:rPr lang="en-US" dirty="0" err="1" smtClean="0"/>
            <a:t>moun</a:t>
          </a:r>
          <a:r>
            <a:rPr lang="en-US" dirty="0" smtClean="0"/>
            <a:t> </a:t>
          </a:r>
          <a:r>
            <a:rPr lang="en-US" dirty="0" err="1" smtClean="0"/>
            <a:t>ki</a:t>
          </a:r>
          <a:r>
            <a:rPr lang="en-US" dirty="0" smtClean="0"/>
            <a:t> pi </a:t>
          </a:r>
          <a:r>
            <a:rPr lang="en-US" dirty="0" err="1" smtClean="0"/>
            <a:t>vilnerab</a:t>
          </a:r>
          <a:r>
            <a:rPr lang="en-US" dirty="0" smtClean="0"/>
            <a:t> </a:t>
          </a:r>
          <a:r>
            <a:rPr lang="en-US" dirty="0" err="1" smtClean="0"/>
            <a:t>yo</a:t>
          </a:r>
          <a:r>
            <a:rPr lang="en-US" dirty="0" smtClean="0"/>
            <a:t> </a:t>
          </a:r>
          <a:r>
            <a:rPr lang="en-US" dirty="0" err="1" smtClean="0"/>
            <a:t>ak</a:t>
          </a:r>
          <a:r>
            <a:rPr lang="en-US" dirty="0" smtClean="0"/>
            <a:t> </a:t>
          </a:r>
          <a:r>
            <a:rPr lang="en-US" dirty="0" err="1" smtClean="0"/>
            <a:t>kote</a:t>
          </a:r>
          <a:r>
            <a:rPr lang="en-US" dirty="0" smtClean="0"/>
            <a:t> </a:t>
          </a:r>
          <a:r>
            <a:rPr lang="en-US" dirty="0" err="1" smtClean="0"/>
            <a:t>yo</a:t>
          </a:r>
          <a:r>
            <a:rPr lang="en-US" dirty="0" smtClean="0"/>
            <a:t> rete </a:t>
          </a:r>
          <a:endParaRPr lang="en-US" dirty="0"/>
        </a:p>
      </dgm:t>
    </dgm:pt>
    <dgm:pt modelId="{C9155776-8FF6-4509-B826-9D26E7EDA16A}" type="parTrans" cxnId="{20359DD8-8E57-400E-A84E-E7C4BD9A6391}">
      <dgm:prSet/>
      <dgm:spPr/>
      <dgm:t>
        <a:bodyPr/>
        <a:lstStyle/>
        <a:p>
          <a:endParaRPr lang="en-US"/>
        </a:p>
      </dgm:t>
    </dgm:pt>
    <dgm:pt modelId="{25B5DD44-0889-4996-9BAB-EA86154B7FAC}" type="sibTrans" cxnId="{20359DD8-8E57-400E-A84E-E7C4BD9A6391}">
      <dgm:prSet/>
      <dgm:spPr/>
      <dgm:t>
        <a:bodyPr/>
        <a:lstStyle/>
        <a:p>
          <a:endParaRPr lang="en-US"/>
        </a:p>
      </dgm:t>
    </dgm:pt>
    <dgm:pt modelId="{DA35755E-85A7-40A5-8609-C3281357C102}">
      <dgm:prSet phldrT="[Text]"/>
      <dgm:spPr/>
      <dgm:t>
        <a:bodyPr/>
        <a:lstStyle/>
        <a:p>
          <a:pPr algn="just"/>
          <a:r>
            <a:rPr lang="en-US" dirty="0" err="1" smtClean="0"/>
            <a:t>Sansibilizayon</a:t>
          </a:r>
          <a:r>
            <a:rPr lang="en-US" dirty="0" smtClean="0"/>
            <a:t> </a:t>
          </a:r>
          <a:r>
            <a:rPr lang="en-US" dirty="0" err="1" smtClean="0"/>
            <a:t>kominotè</a:t>
          </a:r>
          <a:r>
            <a:rPr lang="en-US" dirty="0" smtClean="0"/>
            <a:t> </a:t>
          </a:r>
          <a:r>
            <a:rPr lang="en-US" dirty="0" err="1" smtClean="0"/>
            <a:t>sou</a:t>
          </a:r>
          <a:r>
            <a:rPr lang="en-US" dirty="0" smtClean="0"/>
            <a:t> </a:t>
          </a:r>
          <a:r>
            <a:rPr lang="en-US" dirty="0" err="1" smtClean="0"/>
            <a:t>ròl</a:t>
          </a:r>
          <a:r>
            <a:rPr lang="en-US" dirty="0" smtClean="0"/>
            <a:t> </a:t>
          </a:r>
          <a:r>
            <a:rPr lang="en-US" dirty="0" err="1" smtClean="0"/>
            <a:t>ak</a:t>
          </a:r>
          <a:r>
            <a:rPr lang="en-US" dirty="0" smtClean="0"/>
            <a:t> </a:t>
          </a:r>
          <a:r>
            <a:rPr lang="en-US" dirty="0" err="1" smtClean="0"/>
            <a:t>empòtnans</a:t>
          </a:r>
          <a:r>
            <a:rPr lang="en-US" dirty="0" smtClean="0"/>
            <a:t> </a:t>
          </a:r>
          <a:r>
            <a:rPr lang="en-US" dirty="0" err="1" smtClean="0"/>
            <a:t>sistèm</a:t>
          </a:r>
          <a:r>
            <a:rPr lang="en-US" dirty="0" smtClean="0"/>
            <a:t> </a:t>
          </a:r>
          <a:r>
            <a:rPr lang="en-US" dirty="0" err="1" smtClean="0"/>
            <a:t>alèt</a:t>
          </a:r>
          <a:r>
            <a:rPr lang="en-US" dirty="0" smtClean="0"/>
            <a:t> prekòs</a:t>
          </a:r>
          <a:endParaRPr lang="en-US" dirty="0"/>
        </a:p>
      </dgm:t>
    </dgm:pt>
    <dgm:pt modelId="{BDF02630-A0BC-45B3-A8CF-18097A0DF9D9}" type="parTrans" cxnId="{441E19C6-B4B4-4133-B957-925FADF7BF26}">
      <dgm:prSet/>
      <dgm:spPr/>
      <dgm:t>
        <a:bodyPr/>
        <a:lstStyle/>
        <a:p>
          <a:endParaRPr lang="en-US"/>
        </a:p>
      </dgm:t>
    </dgm:pt>
    <dgm:pt modelId="{09B5900D-95E2-45A4-BDD6-835DBAF2A9EF}" type="sibTrans" cxnId="{441E19C6-B4B4-4133-B957-925FADF7BF26}">
      <dgm:prSet/>
      <dgm:spPr/>
      <dgm:t>
        <a:bodyPr/>
        <a:lstStyle/>
        <a:p>
          <a:endParaRPr lang="en-US"/>
        </a:p>
      </dgm:t>
    </dgm:pt>
    <dgm:pt modelId="{B7C4DCCD-116F-4CD1-9BD7-1C3379901801}">
      <dgm:prSet phldrT="[Text]"/>
      <dgm:spPr/>
      <dgm:t>
        <a:bodyPr/>
        <a:lstStyle/>
        <a:p>
          <a:r>
            <a:rPr lang="fr-CH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3 : </a:t>
          </a:r>
          <a:r>
            <a:rPr lang="fr-CH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Sansibilizasyon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2DEF898-FD89-41D5-B01B-4056ECC0EC8D}" type="parTrans" cxnId="{1F90FBD1-20C1-44F7-BEE5-F4E078864A71}">
      <dgm:prSet/>
      <dgm:spPr/>
      <dgm:t>
        <a:bodyPr/>
        <a:lstStyle/>
        <a:p>
          <a:endParaRPr lang="en-US"/>
        </a:p>
      </dgm:t>
    </dgm:pt>
    <dgm:pt modelId="{6811C998-4CFD-4AA9-B490-E12DE3711135}" type="sibTrans" cxnId="{1F90FBD1-20C1-44F7-BEE5-F4E078864A71}">
      <dgm:prSet/>
      <dgm:spPr/>
      <dgm:t>
        <a:bodyPr/>
        <a:lstStyle/>
        <a:p>
          <a:endParaRPr lang="en-US"/>
        </a:p>
      </dgm:t>
    </dgm:pt>
    <dgm:pt modelId="{59C3A5E4-D438-4241-9757-351888D5CFF3}">
      <dgm:prSet phldrT="[Text]"/>
      <dgm:spPr/>
      <dgm:t>
        <a:bodyPr/>
        <a:lstStyle/>
        <a:p>
          <a:pPr algn="just"/>
          <a:r>
            <a:rPr lang="en-US" dirty="0" err="1" smtClean="0"/>
            <a:t>Sansibilizasyon</a:t>
          </a:r>
          <a:r>
            <a:rPr lang="en-US" dirty="0" smtClean="0"/>
            <a:t> </a:t>
          </a:r>
          <a:r>
            <a:rPr lang="en-US" dirty="0" err="1" smtClean="0"/>
            <a:t>pou</a:t>
          </a:r>
          <a:r>
            <a:rPr lang="en-US" dirty="0" smtClean="0"/>
            <a:t> familiarize </a:t>
          </a:r>
          <a:r>
            <a:rPr lang="en-US" dirty="0" err="1" smtClean="0"/>
            <a:t>kominote</a:t>
          </a:r>
          <a:r>
            <a:rPr lang="en-US" dirty="0" smtClean="0"/>
            <a:t> </a:t>
          </a:r>
          <a:r>
            <a:rPr lang="en-US" dirty="0" err="1" smtClean="0"/>
            <a:t>ya</a:t>
          </a:r>
          <a:r>
            <a:rPr lang="en-US" dirty="0" smtClean="0"/>
            <a:t> </a:t>
          </a:r>
          <a:r>
            <a:rPr lang="en-US" dirty="0" err="1" smtClean="0"/>
            <a:t>ak</a:t>
          </a:r>
          <a:r>
            <a:rPr lang="en-US" dirty="0" smtClean="0"/>
            <a:t> </a:t>
          </a:r>
          <a:r>
            <a:rPr lang="en-US" dirty="0" err="1" smtClean="0"/>
            <a:t>siyal</a:t>
          </a:r>
          <a:r>
            <a:rPr lang="en-US" dirty="0" smtClean="0"/>
            <a:t> </a:t>
          </a:r>
          <a:r>
            <a:rPr lang="en-US" dirty="0" err="1" smtClean="0"/>
            <a:t>avètisman</a:t>
          </a:r>
          <a:r>
            <a:rPr lang="en-US" dirty="0" smtClean="0"/>
            <a:t>, </a:t>
          </a:r>
          <a:r>
            <a:rPr lang="en-US" dirty="0" err="1" smtClean="0"/>
            <a:t>wout</a:t>
          </a:r>
          <a:r>
            <a:rPr lang="en-US" dirty="0" smtClean="0"/>
            <a:t> </a:t>
          </a:r>
          <a:r>
            <a:rPr lang="en-US" dirty="0" err="1" smtClean="0"/>
            <a:t>evakyasyon</a:t>
          </a:r>
          <a:r>
            <a:rPr lang="en-US" dirty="0" smtClean="0"/>
            <a:t> </a:t>
          </a:r>
          <a:r>
            <a:rPr lang="en-US" dirty="0" err="1" smtClean="0"/>
            <a:t>ak</a:t>
          </a:r>
          <a:r>
            <a:rPr lang="en-US" dirty="0" smtClean="0"/>
            <a:t> </a:t>
          </a:r>
          <a:r>
            <a:rPr lang="en-US" dirty="0" err="1" smtClean="0"/>
            <a:t>abri</a:t>
          </a:r>
          <a:r>
            <a:rPr lang="en-US" dirty="0" smtClean="0"/>
            <a:t> </a:t>
          </a:r>
          <a:r>
            <a:rPr lang="en-US" dirty="0" err="1" smtClean="0"/>
            <a:t>ijans</a:t>
          </a:r>
          <a:r>
            <a:rPr lang="en-US" dirty="0" smtClean="0"/>
            <a:t>.</a:t>
          </a:r>
          <a:endParaRPr lang="en-US" dirty="0"/>
        </a:p>
      </dgm:t>
    </dgm:pt>
    <dgm:pt modelId="{3BE4DAB1-C1ED-499E-A8B1-D964B9C4F519}" type="parTrans" cxnId="{91125252-5CF6-4F82-A774-5D517471094A}">
      <dgm:prSet/>
      <dgm:spPr/>
      <dgm:t>
        <a:bodyPr/>
        <a:lstStyle/>
        <a:p>
          <a:endParaRPr lang="en-US"/>
        </a:p>
      </dgm:t>
    </dgm:pt>
    <dgm:pt modelId="{6E76E32C-310C-424D-B55C-6AF0B595D306}" type="sibTrans" cxnId="{91125252-5CF6-4F82-A774-5D517471094A}">
      <dgm:prSet/>
      <dgm:spPr/>
      <dgm:t>
        <a:bodyPr/>
        <a:lstStyle/>
        <a:p>
          <a:endParaRPr lang="en-US"/>
        </a:p>
      </dgm:t>
    </dgm:pt>
    <dgm:pt modelId="{B55C5F76-CE6C-4485-991E-0575AFBC5F9D}">
      <dgm:prSet phldrT="[Text]"/>
      <dgm:spPr/>
      <dgm:t>
        <a:bodyPr/>
        <a:lstStyle/>
        <a:p>
          <a:pPr algn="just"/>
          <a:r>
            <a:rPr lang="en-US" dirty="0" err="1" smtClean="0"/>
            <a:t>Egzèsis</a:t>
          </a:r>
          <a:r>
            <a:rPr lang="en-US" dirty="0" smtClean="0"/>
            <a:t> </a:t>
          </a:r>
          <a:r>
            <a:rPr lang="en-US" dirty="0" err="1" smtClean="0"/>
            <a:t>similasyon</a:t>
          </a:r>
          <a:r>
            <a:rPr lang="en-US" dirty="0" smtClean="0"/>
            <a:t> </a:t>
          </a:r>
          <a:r>
            <a:rPr lang="en-US" dirty="0" err="1" smtClean="0"/>
            <a:t>pou</a:t>
          </a:r>
          <a:r>
            <a:rPr lang="en-US" dirty="0" smtClean="0"/>
            <a:t> </a:t>
          </a:r>
          <a:r>
            <a:rPr lang="en-US" dirty="0" err="1" smtClean="0"/>
            <a:t>asire</a:t>
          </a:r>
          <a:r>
            <a:rPr lang="en-US" dirty="0" smtClean="0"/>
            <a:t> </a:t>
          </a:r>
          <a:r>
            <a:rPr lang="en-US" dirty="0" err="1" smtClean="0"/>
            <a:t>kominote</a:t>
          </a:r>
          <a:r>
            <a:rPr lang="en-US" dirty="0" smtClean="0"/>
            <a:t> a pare </a:t>
          </a:r>
          <a:r>
            <a:rPr lang="en-US" dirty="0" err="1" smtClean="0"/>
            <a:t>pou</a:t>
          </a:r>
          <a:r>
            <a:rPr lang="en-US" dirty="0" smtClean="0"/>
            <a:t> </a:t>
          </a:r>
          <a:r>
            <a:rPr lang="en-US" dirty="0" err="1" smtClean="0"/>
            <a:t>reponn</a:t>
          </a:r>
          <a:r>
            <a:rPr lang="en-US" dirty="0" smtClean="0"/>
            <a:t> nan </a:t>
          </a:r>
          <a:r>
            <a:rPr lang="en-US" dirty="0" err="1" smtClean="0"/>
            <a:t>ka</a:t>
          </a:r>
          <a:r>
            <a:rPr lang="en-US" dirty="0" smtClean="0"/>
            <a:t> yon </a:t>
          </a:r>
          <a:r>
            <a:rPr lang="en-US" dirty="0" err="1" smtClean="0"/>
            <a:t>ijans</a:t>
          </a:r>
          <a:r>
            <a:rPr lang="en-US" dirty="0" smtClean="0"/>
            <a:t>.</a:t>
          </a:r>
          <a:endParaRPr lang="en-US" dirty="0"/>
        </a:p>
      </dgm:t>
    </dgm:pt>
    <dgm:pt modelId="{E2FEFF60-6D15-44DB-AF7A-472AC668EAAD}" type="parTrans" cxnId="{2CD67882-FA58-4670-89A0-96967C6B76D6}">
      <dgm:prSet/>
      <dgm:spPr/>
      <dgm:t>
        <a:bodyPr/>
        <a:lstStyle/>
        <a:p>
          <a:endParaRPr lang="en-US"/>
        </a:p>
      </dgm:t>
    </dgm:pt>
    <dgm:pt modelId="{2261C2D6-D92C-4095-9520-093AE853FEFC}" type="sibTrans" cxnId="{2CD67882-FA58-4670-89A0-96967C6B76D6}">
      <dgm:prSet/>
      <dgm:spPr/>
      <dgm:t>
        <a:bodyPr/>
        <a:lstStyle/>
        <a:p>
          <a:endParaRPr lang="en-US"/>
        </a:p>
      </dgm:t>
    </dgm:pt>
    <dgm:pt modelId="{2388AC06-24F9-436F-A6AA-D01E8356B531}">
      <dgm:prSet/>
      <dgm:spPr/>
      <dgm:t>
        <a:bodyPr/>
        <a:lstStyle/>
        <a:p>
          <a:pPr algn="just"/>
          <a:r>
            <a:rPr lang="fr-CH" dirty="0" err="1" smtClean="0"/>
            <a:t>Sansibilizasyon</a:t>
          </a:r>
          <a:r>
            <a:rPr lang="fr-CH" dirty="0" smtClean="0"/>
            <a:t> nan tout </a:t>
          </a:r>
          <a:r>
            <a:rPr lang="fr-CH" dirty="0" err="1" smtClean="0"/>
            <a:t>pwen</a:t>
          </a:r>
          <a:r>
            <a:rPr lang="fr-CH" dirty="0" smtClean="0"/>
            <a:t> </a:t>
          </a:r>
          <a:r>
            <a:rPr lang="fr-CH" dirty="0" err="1" smtClean="0"/>
            <a:t>estratejik</a:t>
          </a:r>
          <a:r>
            <a:rPr lang="fr-CH" dirty="0" smtClean="0"/>
            <a:t> </a:t>
          </a:r>
          <a:r>
            <a:rPr lang="fr-CH" dirty="0" err="1" smtClean="0"/>
            <a:t>yo</a:t>
          </a:r>
          <a:endParaRPr lang="en-US" dirty="0"/>
        </a:p>
      </dgm:t>
    </dgm:pt>
    <dgm:pt modelId="{F68C3CD6-1510-44BD-8B75-7B5F81B23426}" type="parTrans" cxnId="{15ADE57E-5475-4232-AC70-0CA24901E0E3}">
      <dgm:prSet/>
      <dgm:spPr/>
      <dgm:t>
        <a:bodyPr/>
        <a:lstStyle/>
        <a:p>
          <a:endParaRPr lang="en-US"/>
        </a:p>
      </dgm:t>
    </dgm:pt>
    <dgm:pt modelId="{42771076-183A-4AA8-975B-256A5300B115}" type="sibTrans" cxnId="{15ADE57E-5475-4232-AC70-0CA24901E0E3}">
      <dgm:prSet/>
      <dgm:spPr/>
      <dgm:t>
        <a:bodyPr/>
        <a:lstStyle/>
        <a:p>
          <a:endParaRPr lang="en-US"/>
        </a:p>
      </dgm:t>
    </dgm:pt>
    <dgm:pt modelId="{A05E616C-DC7F-423E-BB95-222F4EE30139}">
      <dgm:prSet/>
      <dgm:spPr/>
      <dgm:t>
        <a:bodyPr/>
        <a:lstStyle/>
        <a:p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3: </a:t>
          </a:r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Enstalasyon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zouti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materyèl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SAP </a:t>
          </a:r>
          <a:r>
            <a:rPr lang="en-US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249EBA-5BB8-4353-B204-691222F6F222}" type="parTrans" cxnId="{8512B73D-5FD2-438E-BE80-28CE23C40D6D}">
      <dgm:prSet/>
      <dgm:spPr/>
      <dgm:t>
        <a:bodyPr/>
        <a:lstStyle/>
        <a:p>
          <a:endParaRPr lang="en-US"/>
        </a:p>
      </dgm:t>
    </dgm:pt>
    <dgm:pt modelId="{C1606BF1-A371-4242-9A74-8345EEC6A2E7}" type="sibTrans" cxnId="{8512B73D-5FD2-438E-BE80-28CE23C40D6D}">
      <dgm:prSet/>
      <dgm:spPr/>
      <dgm:t>
        <a:bodyPr/>
        <a:lstStyle/>
        <a:p>
          <a:endParaRPr lang="en-US"/>
        </a:p>
      </dgm:t>
    </dgm:pt>
    <dgm:pt modelId="{9E3BC21D-834F-410B-BB6D-AB54CDC0C832}">
      <dgm:prSet/>
      <dgm:spPr/>
      <dgm:t>
        <a:bodyPr/>
        <a:lstStyle/>
        <a:p>
          <a:pPr algn="just"/>
          <a:r>
            <a:rPr lang="de-CH" dirty="0" err="1" smtClean="0"/>
            <a:t>Sirène</a:t>
          </a:r>
          <a:r>
            <a:rPr lang="de-CH" dirty="0" smtClean="0"/>
            <a:t> </a:t>
          </a:r>
          <a:r>
            <a:rPr lang="de-CH" dirty="0" err="1" smtClean="0"/>
            <a:t>manivèl</a:t>
          </a:r>
          <a:endParaRPr lang="de-CH" dirty="0" smtClean="0"/>
        </a:p>
        <a:p>
          <a:pPr algn="just"/>
          <a:r>
            <a:rPr lang="de-CH" dirty="0" err="1" smtClean="0"/>
            <a:t>Drapo</a:t>
          </a:r>
          <a:r>
            <a:rPr lang="de-CH" dirty="0" smtClean="0"/>
            <a:t> </a:t>
          </a:r>
          <a:r>
            <a:rPr lang="de-CH" dirty="0" err="1" smtClean="0"/>
            <a:t>vijilans</a:t>
          </a:r>
          <a:r>
            <a:rPr lang="de-CH" dirty="0" smtClean="0"/>
            <a:t> </a:t>
          </a:r>
        </a:p>
        <a:p>
          <a:pPr algn="just"/>
          <a:r>
            <a:rPr lang="de-CH" dirty="0" err="1" smtClean="0"/>
            <a:t>Panno</a:t>
          </a:r>
          <a:r>
            <a:rPr lang="de-CH" dirty="0" smtClean="0"/>
            <a:t> </a:t>
          </a:r>
          <a:r>
            <a:rPr lang="de-CH" dirty="0" err="1" smtClean="0"/>
            <a:t>sansibilizasyon</a:t>
          </a:r>
          <a:endParaRPr lang="en-US" dirty="0"/>
        </a:p>
      </dgm:t>
    </dgm:pt>
    <dgm:pt modelId="{CD801784-6F55-4617-93B9-55E7B181D416}" type="parTrans" cxnId="{C0EC563E-7D5E-4C47-A6D7-5482575AC6B4}">
      <dgm:prSet/>
      <dgm:spPr/>
      <dgm:t>
        <a:bodyPr/>
        <a:lstStyle/>
        <a:p>
          <a:endParaRPr lang="en-US"/>
        </a:p>
      </dgm:t>
    </dgm:pt>
    <dgm:pt modelId="{0BEEC09A-8CA2-46A8-9D50-438CD80EF5C4}" type="sibTrans" cxnId="{C0EC563E-7D5E-4C47-A6D7-5482575AC6B4}">
      <dgm:prSet/>
      <dgm:spPr/>
      <dgm:t>
        <a:bodyPr/>
        <a:lstStyle/>
        <a:p>
          <a:endParaRPr lang="en-US"/>
        </a:p>
      </dgm:t>
    </dgm:pt>
    <dgm:pt modelId="{1813D826-CE02-437D-B747-D066592105D5}" type="pres">
      <dgm:prSet presAssocID="{5919F0B3-BD3B-49F8-859C-FF2A2CFE687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FE75E9-7A7A-415B-BA88-87FC87D087AC}" type="pres">
      <dgm:prSet presAssocID="{4D6D3A78-E4BD-4CA4-AEAF-06304ACEE96C}" presName="root" presStyleCnt="0"/>
      <dgm:spPr/>
      <dgm:t>
        <a:bodyPr/>
        <a:lstStyle/>
        <a:p>
          <a:endParaRPr lang="en-US"/>
        </a:p>
      </dgm:t>
    </dgm:pt>
    <dgm:pt modelId="{CC5C054B-8FAF-4D1F-8AEB-19DF8FF719D6}" type="pres">
      <dgm:prSet presAssocID="{4D6D3A78-E4BD-4CA4-AEAF-06304ACEE96C}" presName="rootComposite" presStyleCnt="0"/>
      <dgm:spPr/>
      <dgm:t>
        <a:bodyPr/>
        <a:lstStyle/>
        <a:p>
          <a:endParaRPr lang="en-US"/>
        </a:p>
      </dgm:t>
    </dgm:pt>
    <dgm:pt modelId="{7F118986-4B5A-4E3E-9E80-DF75A99C833D}" type="pres">
      <dgm:prSet presAssocID="{4D6D3A78-E4BD-4CA4-AEAF-06304ACEE96C}" presName="rootText" presStyleLbl="node1" presStyleIdx="0" presStyleCnt="4"/>
      <dgm:spPr/>
      <dgm:t>
        <a:bodyPr/>
        <a:lstStyle/>
        <a:p>
          <a:endParaRPr lang="en-US"/>
        </a:p>
      </dgm:t>
    </dgm:pt>
    <dgm:pt modelId="{901CD63B-2797-4825-8B9C-35368EB367E7}" type="pres">
      <dgm:prSet presAssocID="{4D6D3A78-E4BD-4CA4-AEAF-06304ACEE96C}" presName="rootConnector" presStyleLbl="node1" presStyleIdx="0" presStyleCnt="4"/>
      <dgm:spPr/>
      <dgm:t>
        <a:bodyPr/>
        <a:lstStyle/>
        <a:p>
          <a:endParaRPr lang="en-US"/>
        </a:p>
      </dgm:t>
    </dgm:pt>
    <dgm:pt modelId="{B5E6EE35-5CE3-4DF8-877B-7725AB101781}" type="pres">
      <dgm:prSet presAssocID="{4D6D3A78-E4BD-4CA4-AEAF-06304ACEE96C}" presName="childShape" presStyleCnt="0"/>
      <dgm:spPr/>
      <dgm:t>
        <a:bodyPr/>
        <a:lstStyle/>
        <a:p>
          <a:endParaRPr lang="en-US"/>
        </a:p>
      </dgm:t>
    </dgm:pt>
    <dgm:pt modelId="{7C406B5A-0141-4389-9B2F-54F0D76328A4}" type="pres">
      <dgm:prSet presAssocID="{7BF9D0DC-5AC5-4309-B234-1EF7CBFB5211}" presName="Name13" presStyleLbl="parChTrans1D2" presStyleIdx="0" presStyleCnt="8"/>
      <dgm:spPr/>
      <dgm:t>
        <a:bodyPr/>
        <a:lstStyle/>
        <a:p>
          <a:endParaRPr lang="en-US"/>
        </a:p>
      </dgm:t>
    </dgm:pt>
    <dgm:pt modelId="{DDCEF06B-F202-41AE-838E-419B208EAF37}" type="pres">
      <dgm:prSet presAssocID="{022FD0BB-EFFD-46F9-B3A4-3BEF34A9B73E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BD148-5B67-42FA-A9D1-5A82132D4B0C}" type="pres">
      <dgm:prSet presAssocID="{55DC1A79-68EE-43A0-ACAD-F1D4AC6A3467}" presName="Name13" presStyleLbl="parChTrans1D2" presStyleIdx="1" presStyleCnt="8"/>
      <dgm:spPr/>
      <dgm:t>
        <a:bodyPr/>
        <a:lstStyle/>
        <a:p>
          <a:endParaRPr lang="en-US"/>
        </a:p>
      </dgm:t>
    </dgm:pt>
    <dgm:pt modelId="{761C038F-EBD2-4222-B8E8-3886BA7153C7}" type="pres">
      <dgm:prSet presAssocID="{2E3BF0A2-5605-4E6A-B744-F34DB7FE15D9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86514-DA29-4F8D-9866-4851F1842DB7}" type="pres">
      <dgm:prSet presAssocID="{98064E8C-31D1-4E52-9425-88EAE171A07E}" presName="root" presStyleCnt="0"/>
      <dgm:spPr/>
      <dgm:t>
        <a:bodyPr/>
        <a:lstStyle/>
        <a:p>
          <a:endParaRPr lang="en-US"/>
        </a:p>
      </dgm:t>
    </dgm:pt>
    <dgm:pt modelId="{47EB1080-4C24-4094-AF65-FFBC2E7609E6}" type="pres">
      <dgm:prSet presAssocID="{98064E8C-31D1-4E52-9425-88EAE171A07E}" presName="rootComposite" presStyleCnt="0"/>
      <dgm:spPr/>
      <dgm:t>
        <a:bodyPr/>
        <a:lstStyle/>
        <a:p>
          <a:endParaRPr lang="en-US"/>
        </a:p>
      </dgm:t>
    </dgm:pt>
    <dgm:pt modelId="{CB30581E-3F11-4EE0-8899-D62A9C11E493}" type="pres">
      <dgm:prSet presAssocID="{98064E8C-31D1-4E52-9425-88EAE171A07E}" presName="rootText" presStyleLbl="node1" presStyleIdx="1" presStyleCnt="4"/>
      <dgm:spPr/>
      <dgm:t>
        <a:bodyPr/>
        <a:lstStyle/>
        <a:p>
          <a:endParaRPr lang="en-US"/>
        </a:p>
      </dgm:t>
    </dgm:pt>
    <dgm:pt modelId="{25D9A040-D3FE-4F74-B1D7-D8B17B178993}" type="pres">
      <dgm:prSet presAssocID="{98064E8C-31D1-4E52-9425-88EAE171A07E}" presName="rootConnector" presStyleLbl="node1" presStyleIdx="1" presStyleCnt="4"/>
      <dgm:spPr/>
      <dgm:t>
        <a:bodyPr/>
        <a:lstStyle/>
        <a:p>
          <a:endParaRPr lang="en-US"/>
        </a:p>
      </dgm:t>
    </dgm:pt>
    <dgm:pt modelId="{1048E5CD-1BC9-46DA-94FE-06D6B01F4620}" type="pres">
      <dgm:prSet presAssocID="{98064E8C-31D1-4E52-9425-88EAE171A07E}" presName="childShape" presStyleCnt="0"/>
      <dgm:spPr/>
      <dgm:t>
        <a:bodyPr/>
        <a:lstStyle/>
        <a:p>
          <a:endParaRPr lang="en-US"/>
        </a:p>
      </dgm:t>
    </dgm:pt>
    <dgm:pt modelId="{42E7BC82-7F3C-4C93-A393-C1EAF4718FEB}" type="pres">
      <dgm:prSet presAssocID="{C9155776-8FF6-4509-B826-9D26E7EDA16A}" presName="Name13" presStyleLbl="parChTrans1D2" presStyleIdx="2" presStyleCnt="8"/>
      <dgm:spPr/>
      <dgm:t>
        <a:bodyPr/>
        <a:lstStyle/>
        <a:p>
          <a:endParaRPr lang="en-US"/>
        </a:p>
      </dgm:t>
    </dgm:pt>
    <dgm:pt modelId="{C4AF5EAC-4166-4CBD-8C9E-1568E9AA0309}" type="pres">
      <dgm:prSet presAssocID="{C36F44F4-EDB8-4744-88B6-1029C1E9EA98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AB463-F226-4339-80F2-63F34AD2D56A}" type="pres">
      <dgm:prSet presAssocID="{BDF02630-A0BC-45B3-A8CF-18097A0DF9D9}" presName="Name13" presStyleLbl="parChTrans1D2" presStyleIdx="3" presStyleCnt="8"/>
      <dgm:spPr/>
      <dgm:t>
        <a:bodyPr/>
        <a:lstStyle/>
        <a:p>
          <a:endParaRPr lang="en-US"/>
        </a:p>
      </dgm:t>
    </dgm:pt>
    <dgm:pt modelId="{939B3DF0-5D8E-403B-BECB-2B2C1334216F}" type="pres">
      <dgm:prSet presAssocID="{DA35755E-85A7-40A5-8609-C3281357C102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278B1-093C-491E-9152-CA817A7EF7EC}" type="pres">
      <dgm:prSet presAssocID="{A05E616C-DC7F-423E-BB95-222F4EE30139}" presName="root" presStyleCnt="0"/>
      <dgm:spPr/>
      <dgm:t>
        <a:bodyPr/>
        <a:lstStyle/>
        <a:p>
          <a:endParaRPr lang="en-US"/>
        </a:p>
      </dgm:t>
    </dgm:pt>
    <dgm:pt modelId="{64A1F757-1369-433F-976A-2CC718984A79}" type="pres">
      <dgm:prSet presAssocID="{A05E616C-DC7F-423E-BB95-222F4EE30139}" presName="rootComposite" presStyleCnt="0"/>
      <dgm:spPr/>
      <dgm:t>
        <a:bodyPr/>
        <a:lstStyle/>
        <a:p>
          <a:endParaRPr lang="en-US"/>
        </a:p>
      </dgm:t>
    </dgm:pt>
    <dgm:pt modelId="{BB59FD36-81BC-4C21-A6D2-F0B4FA5DE4E2}" type="pres">
      <dgm:prSet presAssocID="{A05E616C-DC7F-423E-BB95-222F4EE30139}" presName="rootText" presStyleLbl="node1" presStyleIdx="2" presStyleCnt="4"/>
      <dgm:spPr/>
      <dgm:t>
        <a:bodyPr/>
        <a:lstStyle/>
        <a:p>
          <a:endParaRPr lang="en-US"/>
        </a:p>
      </dgm:t>
    </dgm:pt>
    <dgm:pt modelId="{BAF8F703-BC78-440F-8B19-70EEE5A99316}" type="pres">
      <dgm:prSet presAssocID="{A05E616C-DC7F-423E-BB95-222F4EE30139}" presName="rootConnector" presStyleLbl="node1" presStyleIdx="2" presStyleCnt="4"/>
      <dgm:spPr/>
      <dgm:t>
        <a:bodyPr/>
        <a:lstStyle/>
        <a:p>
          <a:endParaRPr lang="en-US"/>
        </a:p>
      </dgm:t>
    </dgm:pt>
    <dgm:pt modelId="{628C9933-AF03-4DB0-9924-868355E4A7FA}" type="pres">
      <dgm:prSet presAssocID="{A05E616C-DC7F-423E-BB95-222F4EE30139}" presName="childShape" presStyleCnt="0"/>
      <dgm:spPr/>
      <dgm:t>
        <a:bodyPr/>
        <a:lstStyle/>
        <a:p>
          <a:endParaRPr lang="en-US"/>
        </a:p>
      </dgm:t>
    </dgm:pt>
    <dgm:pt modelId="{4D9D3ADC-5890-4FD1-9103-40211FFBB5C9}" type="pres">
      <dgm:prSet presAssocID="{CD801784-6F55-4617-93B9-55E7B181D416}" presName="Name13" presStyleLbl="parChTrans1D2" presStyleIdx="4" presStyleCnt="8"/>
      <dgm:spPr/>
      <dgm:t>
        <a:bodyPr/>
        <a:lstStyle/>
        <a:p>
          <a:endParaRPr lang="en-US"/>
        </a:p>
      </dgm:t>
    </dgm:pt>
    <dgm:pt modelId="{2624AB95-9379-457D-BD63-5CE5904DD1FA}" type="pres">
      <dgm:prSet presAssocID="{9E3BC21D-834F-410B-BB6D-AB54CDC0C832}" presName="childText" presStyleLbl="bgAcc1" presStyleIdx="4" presStyleCnt="8" custLinFactNeighborX="2032" custLinFactNeighborY="-2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E63B1-BD67-4584-9455-B81163E7271F}" type="pres">
      <dgm:prSet presAssocID="{F68C3CD6-1510-44BD-8B75-7B5F81B23426}" presName="Name13" presStyleLbl="parChTrans1D2" presStyleIdx="5" presStyleCnt="8"/>
      <dgm:spPr/>
      <dgm:t>
        <a:bodyPr/>
        <a:lstStyle/>
        <a:p>
          <a:endParaRPr lang="en-US"/>
        </a:p>
      </dgm:t>
    </dgm:pt>
    <dgm:pt modelId="{1C5E7BE0-F489-4971-A799-DD165635DC4E}" type="pres">
      <dgm:prSet presAssocID="{2388AC06-24F9-436F-A6AA-D01E8356B531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8C668-185A-4F74-A876-A53967E4F678}" type="pres">
      <dgm:prSet presAssocID="{B7C4DCCD-116F-4CD1-9BD7-1C3379901801}" presName="root" presStyleCnt="0"/>
      <dgm:spPr/>
      <dgm:t>
        <a:bodyPr/>
        <a:lstStyle/>
        <a:p>
          <a:endParaRPr lang="en-US"/>
        </a:p>
      </dgm:t>
    </dgm:pt>
    <dgm:pt modelId="{4BFE5E62-0ACD-4EE6-91B2-5E736BFB4C25}" type="pres">
      <dgm:prSet presAssocID="{B7C4DCCD-116F-4CD1-9BD7-1C3379901801}" presName="rootComposite" presStyleCnt="0"/>
      <dgm:spPr/>
      <dgm:t>
        <a:bodyPr/>
        <a:lstStyle/>
        <a:p>
          <a:endParaRPr lang="en-US"/>
        </a:p>
      </dgm:t>
    </dgm:pt>
    <dgm:pt modelId="{C5454DFE-3D23-4F00-9147-56049247A193}" type="pres">
      <dgm:prSet presAssocID="{B7C4DCCD-116F-4CD1-9BD7-1C3379901801}" presName="rootText" presStyleLbl="node1" presStyleIdx="3" presStyleCnt="4"/>
      <dgm:spPr/>
      <dgm:t>
        <a:bodyPr/>
        <a:lstStyle/>
        <a:p>
          <a:endParaRPr lang="en-US"/>
        </a:p>
      </dgm:t>
    </dgm:pt>
    <dgm:pt modelId="{5F81B9C3-9003-4DEE-82F8-17B399B2C9F2}" type="pres">
      <dgm:prSet presAssocID="{B7C4DCCD-116F-4CD1-9BD7-1C3379901801}" presName="rootConnector" presStyleLbl="node1" presStyleIdx="3" presStyleCnt="4"/>
      <dgm:spPr/>
      <dgm:t>
        <a:bodyPr/>
        <a:lstStyle/>
        <a:p>
          <a:endParaRPr lang="en-US"/>
        </a:p>
      </dgm:t>
    </dgm:pt>
    <dgm:pt modelId="{2815AAE0-2114-41C0-AEC2-F63E62F01EC6}" type="pres">
      <dgm:prSet presAssocID="{B7C4DCCD-116F-4CD1-9BD7-1C3379901801}" presName="childShape" presStyleCnt="0"/>
      <dgm:spPr/>
      <dgm:t>
        <a:bodyPr/>
        <a:lstStyle/>
        <a:p>
          <a:endParaRPr lang="en-US"/>
        </a:p>
      </dgm:t>
    </dgm:pt>
    <dgm:pt modelId="{9C8884F4-2650-4865-B40A-D0757C50A2E7}" type="pres">
      <dgm:prSet presAssocID="{3BE4DAB1-C1ED-499E-A8B1-D964B9C4F519}" presName="Name13" presStyleLbl="parChTrans1D2" presStyleIdx="6" presStyleCnt="8"/>
      <dgm:spPr/>
      <dgm:t>
        <a:bodyPr/>
        <a:lstStyle/>
        <a:p>
          <a:endParaRPr lang="en-US"/>
        </a:p>
      </dgm:t>
    </dgm:pt>
    <dgm:pt modelId="{AFADB772-4624-4616-A057-1593F60A5AC1}" type="pres">
      <dgm:prSet presAssocID="{59C3A5E4-D438-4241-9757-351888D5CFF3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7DD21-D1D0-4F63-9E8F-46BF6C30D182}" type="pres">
      <dgm:prSet presAssocID="{E2FEFF60-6D15-44DB-AF7A-472AC668EAAD}" presName="Name13" presStyleLbl="parChTrans1D2" presStyleIdx="7" presStyleCnt="8"/>
      <dgm:spPr/>
      <dgm:t>
        <a:bodyPr/>
        <a:lstStyle/>
        <a:p>
          <a:endParaRPr lang="en-US"/>
        </a:p>
      </dgm:t>
    </dgm:pt>
    <dgm:pt modelId="{9544711F-A2DB-491B-AEE1-262B8EFBC5A7}" type="pres">
      <dgm:prSet presAssocID="{B55C5F76-CE6C-4485-991E-0575AFBC5F9D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9AEAE9-5CE0-4098-9D57-4D50F40F46F3}" type="presOf" srcId="{98064E8C-31D1-4E52-9425-88EAE171A07E}" destId="{25D9A040-D3FE-4F74-B1D7-D8B17B178993}" srcOrd="1" destOrd="0" presId="urn:microsoft.com/office/officeart/2005/8/layout/hierarchy3"/>
    <dgm:cxn modelId="{F6645AD2-033A-470C-80BE-5BBDF856FFB4}" type="presOf" srcId="{022FD0BB-EFFD-46F9-B3A4-3BEF34A9B73E}" destId="{DDCEF06B-F202-41AE-838E-419B208EAF37}" srcOrd="0" destOrd="0" presId="urn:microsoft.com/office/officeart/2005/8/layout/hierarchy3"/>
    <dgm:cxn modelId="{C87D855F-C985-4B3A-BC2E-DFBBDE267BF9}" type="presOf" srcId="{B7C4DCCD-116F-4CD1-9BD7-1C3379901801}" destId="{5F81B9C3-9003-4DEE-82F8-17B399B2C9F2}" srcOrd="1" destOrd="0" presId="urn:microsoft.com/office/officeart/2005/8/layout/hierarchy3"/>
    <dgm:cxn modelId="{0CCD6A64-EA84-4B80-88F5-47DFFA5F6423}" type="presOf" srcId="{E2FEFF60-6D15-44DB-AF7A-472AC668EAAD}" destId="{76D7DD21-D1D0-4F63-9E8F-46BF6C30D182}" srcOrd="0" destOrd="0" presId="urn:microsoft.com/office/officeart/2005/8/layout/hierarchy3"/>
    <dgm:cxn modelId="{AF9CAAAD-7942-492D-BB67-D958D3A197D4}" type="presOf" srcId="{55DC1A79-68EE-43A0-ACAD-F1D4AC6A3467}" destId="{21CBD148-5B67-42FA-A9D1-5A82132D4B0C}" srcOrd="0" destOrd="0" presId="urn:microsoft.com/office/officeart/2005/8/layout/hierarchy3"/>
    <dgm:cxn modelId="{64121145-4B15-425E-A64C-6D830DBFE9A9}" type="presOf" srcId="{BDF02630-A0BC-45B3-A8CF-18097A0DF9D9}" destId="{EDFAB463-F226-4339-80F2-63F34AD2D56A}" srcOrd="0" destOrd="0" presId="urn:microsoft.com/office/officeart/2005/8/layout/hierarchy3"/>
    <dgm:cxn modelId="{1F90FBD1-20C1-44F7-BEE5-F4E078864A71}" srcId="{5919F0B3-BD3B-49F8-859C-FF2A2CFE6875}" destId="{B7C4DCCD-116F-4CD1-9BD7-1C3379901801}" srcOrd="3" destOrd="0" parTransId="{22DEF898-FD89-41D5-B01B-4056ECC0EC8D}" sibTransId="{6811C998-4CFD-4AA9-B490-E12DE3711135}"/>
    <dgm:cxn modelId="{441E19C6-B4B4-4133-B957-925FADF7BF26}" srcId="{98064E8C-31D1-4E52-9425-88EAE171A07E}" destId="{DA35755E-85A7-40A5-8609-C3281357C102}" srcOrd="1" destOrd="0" parTransId="{BDF02630-A0BC-45B3-A8CF-18097A0DF9D9}" sibTransId="{09B5900D-95E2-45A4-BDD6-835DBAF2A9EF}"/>
    <dgm:cxn modelId="{98B95B76-AC5F-4889-9988-0812CB0575F5}" type="presOf" srcId="{59C3A5E4-D438-4241-9757-351888D5CFF3}" destId="{AFADB772-4624-4616-A057-1593F60A5AC1}" srcOrd="0" destOrd="0" presId="urn:microsoft.com/office/officeart/2005/8/layout/hierarchy3"/>
    <dgm:cxn modelId="{B942B573-5BC3-4E33-8CCF-A5BD9F1A92EC}" type="presOf" srcId="{4D6D3A78-E4BD-4CA4-AEAF-06304ACEE96C}" destId="{901CD63B-2797-4825-8B9C-35368EB367E7}" srcOrd="1" destOrd="0" presId="urn:microsoft.com/office/officeart/2005/8/layout/hierarchy3"/>
    <dgm:cxn modelId="{97DC95C1-EB38-40ED-9494-4BAA475FD21B}" type="presOf" srcId="{9E3BC21D-834F-410B-BB6D-AB54CDC0C832}" destId="{2624AB95-9379-457D-BD63-5CE5904DD1FA}" srcOrd="0" destOrd="0" presId="urn:microsoft.com/office/officeart/2005/8/layout/hierarchy3"/>
    <dgm:cxn modelId="{91125252-5CF6-4F82-A774-5D517471094A}" srcId="{B7C4DCCD-116F-4CD1-9BD7-1C3379901801}" destId="{59C3A5E4-D438-4241-9757-351888D5CFF3}" srcOrd="0" destOrd="0" parTransId="{3BE4DAB1-C1ED-499E-A8B1-D964B9C4F519}" sibTransId="{6E76E32C-310C-424D-B55C-6AF0B595D306}"/>
    <dgm:cxn modelId="{2AA153F0-694E-461D-BD37-A41899C767F2}" type="presOf" srcId="{4D6D3A78-E4BD-4CA4-AEAF-06304ACEE96C}" destId="{7F118986-4B5A-4E3E-9E80-DF75A99C833D}" srcOrd="0" destOrd="0" presId="urn:microsoft.com/office/officeart/2005/8/layout/hierarchy3"/>
    <dgm:cxn modelId="{ACB09402-DD4D-4E4A-8216-C24757275D7F}" srcId="{5919F0B3-BD3B-49F8-859C-FF2A2CFE6875}" destId="{98064E8C-31D1-4E52-9425-88EAE171A07E}" srcOrd="1" destOrd="0" parTransId="{EFC66226-D366-41D1-A452-49CDBDB2FFDE}" sibTransId="{B9539847-683A-4EB2-809B-72E3807C9E60}"/>
    <dgm:cxn modelId="{5BF46BFF-43C3-4DF4-A611-9829DCF53323}" type="presOf" srcId="{A05E616C-DC7F-423E-BB95-222F4EE30139}" destId="{BB59FD36-81BC-4C21-A6D2-F0B4FA5DE4E2}" srcOrd="0" destOrd="0" presId="urn:microsoft.com/office/officeart/2005/8/layout/hierarchy3"/>
    <dgm:cxn modelId="{AEFD4CDE-35BF-4617-9425-599CEA75A61C}" type="presOf" srcId="{2E3BF0A2-5605-4E6A-B744-F34DB7FE15D9}" destId="{761C038F-EBD2-4222-B8E8-3886BA7153C7}" srcOrd="0" destOrd="0" presId="urn:microsoft.com/office/officeart/2005/8/layout/hierarchy3"/>
    <dgm:cxn modelId="{2CD67882-FA58-4670-89A0-96967C6B76D6}" srcId="{B7C4DCCD-116F-4CD1-9BD7-1C3379901801}" destId="{B55C5F76-CE6C-4485-991E-0575AFBC5F9D}" srcOrd="1" destOrd="0" parTransId="{E2FEFF60-6D15-44DB-AF7A-472AC668EAAD}" sibTransId="{2261C2D6-D92C-4095-9520-093AE853FEFC}"/>
    <dgm:cxn modelId="{7CF8931C-1BED-43F2-969F-8986C7E1F544}" type="presOf" srcId="{2388AC06-24F9-436F-A6AA-D01E8356B531}" destId="{1C5E7BE0-F489-4971-A799-DD165635DC4E}" srcOrd="0" destOrd="0" presId="urn:microsoft.com/office/officeart/2005/8/layout/hierarchy3"/>
    <dgm:cxn modelId="{2F26D287-FEAF-4930-84D3-549531BBF5F3}" type="presOf" srcId="{7BF9D0DC-5AC5-4309-B234-1EF7CBFB5211}" destId="{7C406B5A-0141-4389-9B2F-54F0D76328A4}" srcOrd="0" destOrd="0" presId="urn:microsoft.com/office/officeart/2005/8/layout/hierarchy3"/>
    <dgm:cxn modelId="{8B5E35C8-1450-4BA9-83E8-BB76ED1C1E05}" srcId="{4D6D3A78-E4BD-4CA4-AEAF-06304ACEE96C}" destId="{2E3BF0A2-5605-4E6A-B744-F34DB7FE15D9}" srcOrd="1" destOrd="0" parTransId="{55DC1A79-68EE-43A0-ACAD-F1D4AC6A3467}" sibTransId="{F2D9503A-B3EA-4191-AC20-393C87A261B8}"/>
    <dgm:cxn modelId="{20359DD8-8E57-400E-A84E-E7C4BD9A6391}" srcId="{98064E8C-31D1-4E52-9425-88EAE171A07E}" destId="{C36F44F4-EDB8-4744-88B6-1029C1E9EA98}" srcOrd="0" destOrd="0" parTransId="{C9155776-8FF6-4509-B826-9D26E7EDA16A}" sibTransId="{25B5DD44-0889-4996-9BAB-EA86154B7FAC}"/>
    <dgm:cxn modelId="{8A31042F-1923-4566-8393-7415E87F4051}" srcId="{4D6D3A78-E4BD-4CA4-AEAF-06304ACEE96C}" destId="{022FD0BB-EFFD-46F9-B3A4-3BEF34A9B73E}" srcOrd="0" destOrd="0" parTransId="{7BF9D0DC-5AC5-4309-B234-1EF7CBFB5211}" sibTransId="{D7077432-DE94-4E8A-8CE7-766FFD9E960F}"/>
    <dgm:cxn modelId="{45999164-A206-4DAF-8EAE-D8C06D29D573}" srcId="{5919F0B3-BD3B-49F8-859C-FF2A2CFE6875}" destId="{4D6D3A78-E4BD-4CA4-AEAF-06304ACEE96C}" srcOrd="0" destOrd="0" parTransId="{D8686FA7-0583-4FA8-BD9F-72B1F7CF8683}" sibTransId="{EC82622F-44DD-4BF2-8C60-2D5905A411D9}"/>
    <dgm:cxn modelId="{9C75D2E5-D83C-4696-891D-CB085AD5CCA2}" type="presOf" srcId="{B55C5F76-CE6C-4485-991E-0575AFBC5F9D}" destId="{9544711F-A2DB-491B-AEE1-262B8EFBC5A7}" srcOrd="0" destOrd="0" presId="urn:microsoft.com/office/officeart/2005/8/layout/hierarchy3"/>
    <dgm:cxn modelId="{A482B990-DCEF-42AF-8443-BD5596A4927B}" type="presOf" srcId="{F68C3CD6-1510-44BD-8B75-7B5F81B23426}" destId="{672E63B1-BD67-4584-9455-B81163E7271F}" srcOrd="0" destOrd="0" presId="urn:microsoft.com/office/officeart/2005/8/layout/hierarchy3"/>
    <dgm:cxn modelId="{F19DF437-1FDD-4225-8043-5690ECC8B460}" type="presOf" srcId="{A05E616C-DC7F-423E-BB95-222F4EE30139}" destId="{BAF8F703-BC78-440F-8B19-70EEE5A99316}" srcOrd="1" destOrd="0" presId="urn:microsoft.com/office/officeart/2005/8/layout/hierarchy3"/>
    <dgm:cxn modelId="{DE6C237F-9B02-4CC1-B077-B7318A1A0444}" type="presOf" srcId="{3BE4DAB1-C1ED-499E-A8B1-D964B9C4F519}" destId="{9C8884F4-2650-4865-B40A-D0757C50A2E7}" srcOrd="0" destOrd="0" presId="urn:microsoft.com/office/officeart/2005/8/layout/hierarchy3"/>
    <dgm:cxn modelId="{15ADE57E-5475-4232-AC70-0CA24901E0E3}" srcId="{A05E616C-DC7F-423E-BB95-222F4EE30139}" destId="{2388AC06-24F9-436F-A6AA-D01E8356B531}" srcOrd="1" destOrd="0" parTransId="{F68C3CD6-1510-44BD-8B75-7B5F81B23426}" sibTransId="{42771076-183A-4AA8-975B-256A5300B115}"/>
    <dgm:cxn modelId="{8512B73D-5FD2-438E-BE80-28CE23C40D6D}" srcId="{5919F0B3-BD3B-49F8-859C-FF2A2CFE6875}" destId="{A05E616C-DC7F-423E-BB95-222F4EE30139}" srcOrd="2" destOrd="0" parTransId="{0E249EBA-5BB8-4353-B204-691222F6F222}" sibTransId="{C1606BF1-A371-4242-9A74-8345EEC6A2E7}"/>
    <dgm:cxn modelId="{FE63AA3D-2680-4A0A-B0CA-917D723FAC77}" type="presOf" srcId="{C9155776-8FF6-4509-B826-9D26E7EDA16A}" destId="{42E7BC82-7F3C-4C93-A393-C1EAF4718FEB}" srcOrd="0" destOrd="0" presId="urn:microsoft.com/office/officeart/2005/8/layout/hierarchy3"/>
    <dgm:cxn modelId="{0712AA38-6400-4569-B9AA-6D66281446F8}" type="presOf" srcId="{CD801784-6F55-4617-93B9-55E7B181D416}" destId="{4D9D3ADC-5890-4FD1-9103-40211FFBB5C9}" srcOrd="0" destOrd="0" presId="urn:microsoft.com/office/officeart/2005/8/layout/hierarchy3"/>
    <dgm:cxn modelId="{48212049-6B23-481A-A238-66458E8C2812}" type="presOf" srcId="{5919F0B3-BD3B-49F8-859C-FF2A2CFE6875}" destId="{1813D826-CE02-437D-B747-D066592105D5}" srcOrd="0" destOrd="0" presId="urn:microsoft.com/office/officeart/2005/8/layout/hierarchy3"/>
    <dgm:cxn modelId="{D447036F-6965-477F-9288-E94EF605628C}" type="presOf" srcId="{DA35755E-85A7-40A5-8609-C3281357C102}" destId="{939B3DF0-5D8E-403B-BECB-2B2C1334216F}" srcOrd="0" destOrd="0" presId="urn:microsoft.com/office/officeart/2005/8/layout/hierarchy3"/>
    <dgm:cxn modelId="{A5499C95-1FC4-476C-8EBE-244AE810A09C}" type="presOf" srcId="{C36F44F4-EDB8-4744-88B6-1029C1E9EA98}" destId="{C4AF5EAC-4166-4CBD-8C9E-1568E9AA0309}" srcOrd="0" destOrd="0" presId="urn:microsoft.com/office/officeart/2005/8/layout/hierarchy3"/>
    <dgm:cxn modelId="{5496A410-3834-4C75-884C-8AF58520458E}" type="presOf" srcId="{98064E8C-31D1-4E52-9425-88EAE171A07E}" destId="{CB30581E-3F11-4EE0-8899-D62A9C11E493}" srcOrd="0" destOrd="0" presId="urn:microsoft.com/office/officeart/2005/8/layout/hierarchy3"/>
    <dgm:cxn modelId="{C0EC563E-7D5E-4C47-A6D7-5482575AC6B4}" srcId="{A05E616C-DC7F-423E-BB95-222F4EE30139}" destId="{9E3BC21D-834F-410B-BB6D-AB54CDC0C832}" srcOrd="0" destOrd="0" parTransId="{CD801784-6F55-4617-93B9-55E7B181D416}" sibTransId="{0BEEC09A-8CA2-46A8-9D50-438CD80EF5C4}"/>
    <dgm:cxn modelId="{4D30F69A-BDC7-4873-8A7F-29F7B44A27AE}" type="presOf" srcId="{B7C4DCCD-116F-4CD1-9BD7-1C3379901801}" destId="{C5454DFE-3D23-4F00-9147-56049247A193}" srcOrd="0" destOrd="0" presId="urn:microsoft.com/office/officeart/2005/8/layout/hierarchy3"/>
    <dgm:cxn modelId="{C348AC68-5EF3-4F8A-8919-058F76506181}" type="presParOf" srcId="{1813D826-CE02-437D-B747-D066592105D5}" destId="{BFFE75E9-7A7A-415B-BA88-87FC87D087AC}" srcOrd="0" destOrd="0" presId="urn:microsoft.com/office/officeart/2005/8/layout/hierarchy3"/>
    <dgm:cxn modelId="{ABDE08FF-314F-44D8-85E9-9D6CD496B78A}" type="presParOf" srcId="{BFFE75E9-7A7A-415B-BA88-87FC87D087AC}" destId="{CC5C054B-8FAF-4D1F-8AEB-19DF8FF719D6}" srcOrd="0" destOrd="0" presId="urn:microsoft.com/office/officeart/2005/8/layout/hierarchy3"/>
    <dgm:cxn modelId="{5CBC6A08-1A2B-4255-BB8F-402B24BA85DD}" type="presParOf" srcId="{CC5C054B-8FAF-4D1F-8AEB-19DF8FF719D6}" destId="{7F118986-4B5A-4E3E-9E80-DF75A99C833D}" srcOrd="0" destOrd="0" presId="urn:microsoft.com/office/officeart/2005/8/layout/hierarchy3"/>
    <dgm:cxn modelId="{7BA4AFAC-94D3-4CAA-B88E-18E3D3798A60}" type="presParOf" srcId="{CC5C054B-8FAF-4D1F-8AEB-19DF8FF719D6}" destId="{901CD63B-2797-4825-8B9C-35368EB367E7}" srcOrd="1" destOrd="0" presId="urn:microsoft.com/office/officeart/2005/8/layout/hierarchy3"/>
    <dgm:cxn modelId="{17532A87-18FE-4692-8C23-368F7BC62156}" type="presParOf" srcId="{BFFE75E9-7A7A-415B-BA88-87FC87D087AC}" destId="{B5E6EE35-5CE3-4DF8-877B-7725AB101781}" srcOrd="1" destOrd="0" presId="urn:microsoft.com/office/officeart/2005/8/layout/hierarchy3"/>
    <dgm:cxn modelId="{1C310159-5743-44BA-8B09-1EB0637E2EF2}" type="presParOf" srcId="{B5E6EE35-5CE3-4DF8-877B-7725AB101781}" destId="{7C406B5A-0141-4389-9B2F-54F0D76328A4}" srcOrd="0" destOrd="0" presId="urn:microsoft.com/office/officeart/2005/8/layout/hierarchy3"/>
    <dgm:cxn modelId="{FB198A86-D87B-430E-AB95-6AAF41B0DEC7}" type="presParOf" srcId="{B5E6EE35-5CE3-4DF8-877B-7725AB101781}" destId="{DDCEF06B-F202-41AE-838E-419B208EAF37}" srcOrd="1" destOrd="0" presId="urn:microsoft.com/office/officeart/2005/8/layout/hierarchy3"/>
    <dgm:cxn modelId="{9ED74718-134E-4886-A401-1FDCA4B10340}" type="presParOf" srcId="{B5E6EE35-5CE3-4DF8-877B-7725AB101781}" destId="{21CBD148-5B67-42FA-A9D1-5A82132D4B0C}" srcOrd="2" destOrd="0" presId="urn:microsoft.com/office/officeart/2005/8/layout/hierarchy3"/>
    <dgm:cxn modelId="{38F6D518-D1CC-451D-A7B7-2D7A9D5DD846}" type="presParOf" srcId="{B5E6EE35-5CE3-4DF8-877B-7725AB101781}" destId="{761C038F-EBD2-4222-B8E8-3886BA7153C7}" srcOrd="3" destOrd="0" presId="urn:microsoft.com/office/officeart/2005/8/layout/hierarchy3"/>
    <dgm:cxn modelId="{94F3D306-925B-4B6E-AD89-3585FC8412F5}" type="presParOf" srcId="{1813D826-CE02-437D-B747-D066592105D5}" destId="{F5B86514-DA29-4F8D-9866-4851F1842DB7}" srcOrd="1" destOrd="0" presId="urn:microsoft.com/office/officeart/2005/8/layout/hierarchy3"/>
    <dgm:cxn modelId="{3DDD7DA2-33B4-44D2-9290-090B1E2B2D87}" type="presParOf" srcId="{F5B86514-DA29-4F8D-9866-4851F1842DB7}" destId="{47EB1080-4C24-4094-AF65-FFBC2E7609E6}" srcOrd="0" destOrd="0" presId="urn:microsoft.com/office/officeart/2005/8/layout/hierarchy3"/>
    <dgm:cxn modelId="{DC161046-1FEA-46E6-B773-AE4311609618}" type="presParOf" srcId="{47EB1080-4C24-4094-AF65-FFBC2E7609E6}" destId="{CB30581E-3F11-4EE0-8899-D62A9C11E493}" srcOrd="0" destOrd="0" presId="urn:microsoft.com/office/officeart/2005/8/layout/hierarchy3"/>
    <dgm:cxn modelId="{0AB51E50-78A8-40FF-9C3A-38DD452A861C}" type="presParOf" srcId="{47EB1080-4C24-4094-AF65-FFBC2E7609E6}" destId="{25D9A040-D3FE-4F74-B1D7-D8B17B178993}" srcOrd="1" destOrd="0" presId="urn:microsoft.com/office/officeart/2005/8/layout/hierarchy3"/>
    <dgm:cxn modelId="{FAAEDEAD-6BF5-45ED-AF09-A6A316D3B6AB}" type="presParOf" srcId="{F5B86514-DA29-4F8D-9866-4851F1842DB7}" destId="{1048E5CD-1BC9-46DA-94FE-06D6B01F4620}" srcOrd="1" destOrd="0" presId="urn:microsoft.com/office/officeart/2005/8/layout/hierarchy3"/>
    <dgm:cxn modelId="{18CCECBA-86C5-4278-A010-48D7193F26CA}" type="presParOf" srcId="{1048E5CD-1BC9-46DA-94FE-06D6B01F4620}" destId="{42E7BC82-7F3C-4C93-A393-C1EAF4718FEB}" srcOrd="0" destOrd="0" presId="urn:microsoft.com/office/officeart/2005/8/layout/hierarchy3"/>
    <dgm:cxn modelId="{900AFD90-722C-4167-81CB-0190ABF095F9}" type="presParOf" srcId="{1048E5CD-1BC9-46DA-94FE-06D6B01F4620}" destId="{C4AF5EAC-4166-4CBD-8C9E-1568E9AA0309}" srcOrd="1" destOrd="0" presId="urn:microsoft.com/office/officeart/2005/8/layout/hierarchy3"/>
    <dgm:cxn modelId="{BABF1C81-C9A2-447E-BD6F-3B544722070C}" type="presParOf" srcId="{1048E5CD-1BC9-46DA-94FE-06D6B01F4620}" destId="{EDFAB463-F226-4339-80F2-63F34AD2D56A}" srcOrd="2" destOrd="0" presId="urn:microsoft.com/office/officeart/2005/8/layout/hierarchy3"/>
    <dgm:cxn modelId="{64D86B8C-AB1B-44E7-9653-F853250E8A9E}" type="presParOf" srcId="{1048E5CD-1BC9-46DA-94FE-06D6B01F4620}" destId="{939B3DF0-5D8E-403B-BECB-2B2C1334216F}" srcOrd="3" destOrd="0" presId="urn:microsoft.com/office/officeart/2005/8/layout/hierarchy3"/>
    <dgm:cxn modelId="{458CADA1-FB17-47E6-B627-9A49B115160D}" type="presParOf" srcId="{1813D826-CE02-437D-B747-D066592105D5}" destId="{8A5278B1-093C-491E-9152-CA817A7EF7EC}" srcOrd="2" destOrd="0" presId="urn:microsoft.com/office/officeart/2005/8/layout/hierarchy3"/>
    <dgm:cxn modelId="{12F49996-326F-4734-923A-95DF582C0FCC}" type="presParOf" srcId="{8A5278B1-093C-491E-9152-CA817A7EF7EC}" destId="{64A1F757-1369-433F-976A-2CC718984A79}" srcOrd="0" destOrd="0" presId="urn:microsoft.com/office/officeart/2005/8/layout/hierarchy3"/>
    <dgm:cxn modelId="{AB17F905-8162-45AF-AA7C-B9DD5392E343}" type="presParOf" srcId="{64A1F757-1369-433F-976A-2CC718984A79}" destId="{BB59FD36-81BC-4C21-A6D2-F0B4FA5DE4E2}" srcOrd="0" destOrd="0" presId="urn:microsoft.com/office/officeart/2005/8/layout/hierarchy3"/>
    <dgm:cxn modelId="{BBFEE3C3-8CFB-4F75-85B2-1986D02E27CF}" type="presParOf" srcId="{64A1F757-1369-433F-976A-2CC718984A79}" destId="{BAF8F703-BC78-440F-8B19-70EEE5A99316}" srcOrd="1" destOrd="0" presId="urn:microsoft.com/office/officeart/2005/8/layout/hierarchy3"/>
    <dgm:cxn modelId="{5F21FE31-A47F-488C-B531-5D0332D26982}" type="presParOf" srcId="{8A5278B1-093C-491E-9152-CA817A7EF7EC}" destId="{628C9933-AF03-4DB0-9924-868355E4A7FA}" srcOrd="1" destOrd="0" presId="urn:microsoft.com/office/officeart/2005/8/layout/hierarchy3"/>
    <dgm:cxn modelId="{853487C4-93F1-45F7-ACC4-52BBAD60023B}" type="presParOf" srcId="{628C9933-AF03-4DB0-9924-868355E4A7FA}" destId="{4D9D3ADC-5890-4FD1-9103-40211FFBB5C9}" srcOrd="0" destOrd="0" presId="urn:microsoft.com/office/officeart/2005/8/layout/hierarchy3"/>
    <dgm:cxn modelId="{ECEE3F91-F078-4462-BEE0-3E5B8F8CFE51}" type="presParOf" srcId="{628C9933-AF03-4DB0-9924-868355E4A7FA}" destId="{2624AB95-9379-457D-BD63-5CE5904DD1FA}" srcOrd="1" destOrd="0" presId="urn:microsoft.com/office/officeart/2005/8/layout/hierarchy3"/>
    <dgm:cxn modelId="{09E39C28-C9CA-4AFE-9832-2885BF0095FF}" type="presParOf" srcId="{628C9933-AF03-4DB0-9924-868355E4A7FA}" destId="{672E63B1-BD67-4584-9455-B81163E7271F}" srcOrd="2" destOrd="0" presId="urn:microsoft.com/office/officeart/2005/8/layout/hierarchy3"/>
    <dgm:cxn modelId="{8527F5B1-462E-4C33-A72C-35D6440F4BA2}" type="presParOf" srcId="{628C9933-AF03-4DB0-9924-868355E4A7FA}" destId="{1C5E7BE0-F489-4971-A799-DD165635DC4E}" srcOrd="3" destOrd="0" presId="urn:microsoft.com/office/officeart/2005/8/layout/hierarchy3"/>
    <dgm:cxn modelId="{ABAC16B5-ECF3-4545-9631-6099D8866B34}" type="presParOf" srcId="{1813D826-CE02-437D-B747-D066592105D5}" destId="{94A8C668-185A-4F74-A876-A53967E4F678}" srcOrd="3" destOrd="0" presId="urn:microsoft.com/office/officeart/2005/8/layout/hierarchy3"/>
    <dgm:cxn modelId="{F610E453-51E1-45E3-90C6-A1377BE87273}" type="presParOf" srcId="{94A8C668-185A-4F74-A876-A53967E4F678}" destId="{4BFE5E62-0ACD-4EE6-91B2-5E736BFB4C25}" srcOrd="0" destOrd="0" presId="urn:microsoft.com/office/officeart/2005/8/layout/hierarchy3"/>
    <dgm:cxn modelId="{42D23D93-8909-4B03-ABCD-C4182FE31950}" type="presParOf" srcId="{4BFE5E62-0ACD-4EE6-91B2-5E736BFB4C25}" destId="{C5454DFE-3D23-4F00-9147-56049247A193}" srcOrd="0" destOrd="0" presId="urn:microsoft.com/office/officeart/2005/8/layout/hierarchy3"/>
    <dgm:cxn modelId="{A857C828-F55C-4C9A-AFE5-D359E897C0F8}" type="presParOf" srcId="{4BFE5E62-0ACD-4EE6-91B2-5E736BFB4C25}" destId="{5F81B9C3-9003-4DEE-82F8-17B399B2C9F2}" srcOrd="1" destOrd="0" presId="urn:microsoft.com/office/officeart/2005/8/layout/hierarchy3"/>
    <dgm:cxn modelId="{B4F8F316-094C-440C-BC99-3DA23FD79E5D}" type="presParOf" srcId="{94A8C668-185A-4F74-A876-A53967E4F678}" destId="{2815AAE0-2114-41C0-AEC2-F63E62F01EC6}" srcOrd="1" destOrd="0" presId="urn:microsoft.com/office/officeart/2005/8/layout/hierarchy3"/>
    <dgm:cxn modelId="{D6938DD9-68EC-440D-91E4-4F7A22133D4C}" type="presParOf" srcId="{2815AAE0-2114-41C0-AEC2-F63E62F01EC6}" destId="{9C8884F4-2650-4865-B40A-D0757C50A2E7}" srcOrd="0" destOrd="0" presId="urn:microsoft.com/office/officeart/2005/8/layout/hierarchy3"/>
    <dgm:cxn modelId="{03D1A2AA-F066-47CF-9D1E-DA6DBF3FFD23}" type="presParOf" srcId="{2815AAE0-2114-41C0-AEC2-F63E62F01EC6}" destId="{AFADB772-4624-4616-A057-1593F60A5AC1}" srcOrd="1" destOrd="0" presId="urn:microsoft.com/office/officeart/2005/8/layout/hierarchy3"/>
    <dgm:cxn modelId="{F2911DF8-7015-4C6A-8801-70698DD1531E}" type="presParOf" srcId="{2815AAE0-2114-41C0-AEC2-F63E62F01EC6}" destId="{76D7DD21-D1D0-4F63-9E8F-46BF6C30D182}" srcOrd="2" destOrd="0" presId="urn:microsoft.com/office/officeart/2005/8/layout/hierarchy3"/>
    <dgm:cxn modelId="{03454EAD-AF9E-4C42-9292-B3173574722E}" type="presParOf" srcId="{2815AAE0-2114-41C0-AEC2-F63E62F01EC6}" destId="{9544711F-A2DB-491B-AEE1-262B8EFBC5A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18986-4B5A-4E3E-9E80-DF75A99C833D}">
      <dsp:nvSpPr>
        <dsp:cNvPr id="0" name=""/>
        <dsp:cNvSpPr/>
      </dsp:nvSpPr>
      <dsp:spPr>
        <a:xfrm>
          <a:off x="1687" y="396004"/>
          <a:ext cx="1939277" cy="96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1 :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Rankont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avèk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otorite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lokal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et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responsab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pwoteksyon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sivil</a:t>
          </a: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endParaRPr lang="en-US" sz="15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0087" y="424404"/>
        <a:ext cx="1882477" cy="912838"/>
      </dsp:txXfrm>
    </dsp:sp>
    <dsp:sp modelId="{7C406B5A-0141-4389-9B2F-54F0D76328A4}">
      <dsp:nvSpPr>
        <dsp:cNvPr id="0" name=""/>
        <dsp:cNvSpPr/>
      </dsp:nvSpPr>
      <dsp:spPr>
        <a:xfrm>
          <a:off x="195615" y="1365643"/>
          <a:ext cx="193927" cy="727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7229"/>
              </a:lnTo>
              <a:lnTo>
                <a:pt x="193927" y="7272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EF06B-F202-41AE-838E-419B208EAF37}">
      <dsp:nvSpPr>
        <dsp:cNvPr id="0" name=""/>
        <dsp:cNvSpPr/>
      </dsp:nvSpPr>
      <dsp:spPr>
        <a:xfrm>
          <a:off x="389542" y="1608053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Rankont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avèk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mamb</a:t>
          </a:r>
          <a:r>
            <a:rPr lang="en-US" sz="1200" kern="1200" dirty="0" smtClean="0"/>
            <a:t> EIC e CLPC </a:t>
          </a:r>
          <a:r>
            <a:rPr lang="en-US" sz="1200" kern="1200" dirty="0" err="1" smtClean="0"/>
            <a:t>pou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kolek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enfòmasyon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mizanplas</a:t>
          </a:r>
          <a:r>
            <a:rPr lang="en-US" sz="1200" kern="1200" dirty="0" smtClean="0"/>
            <a:t> SAP la.</a:t>
          </a:r>
          <a:endParaRPr lang="en-US" sz="1200" kern="1200" dirty="0"/>
        </a:p>
      </dsp:txBody>
      <dsp:txXfrm>
        <a:off x="417942" y="1636453"/>
        <a:ext cx="1494622" cy="912838"/>
      </dsp:txXfrm>
    </dsp:sp>
    <dsp:sp modelId="{21CBD148-5B67-42FA-A9D1-5A82132D4B0C}">
      <dsp:nvSpPr>
        <dsp:cNvPr id="0" name=""/>
        <dsp:cNvSpPr/>
      </dsp:nvSpPr>
      <dsp:spPr>
        <a:xfrm>
          <a:off x="195615" y="1365643"/>
          <a:ext cx="193927" cy="193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9277"/>
              </a:lnTo>
              <a:lnTo>
                <a:pt x="193927" y="193927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C038F-EBD2-4222-B8E8-3886BA7153C7}">
      <dsp:nvSpPr>
        <dsp:cNvPr id="0" name=""/>
        <dsp:cNvSpPr/>
      </dsp:nvSpPr>
      <dsp:spPr>
        <a:xfrm>
          <a:off x="389542" y="2820101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Rankont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avèk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notab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yo</a:t>
          </a:r>
          <a:r>
            <a:rPr lang="en-US" sz="1200" kern="1200" dirty="0" smtClean="0"/>
            <a:t> et </a:t>
          </a:r>
          <a:r>
            <a:rPr lang="en-US" sz="1200" kern="1200" dirty="0" err="1" smtClean="0"/>
            <a:t>lidè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kominotè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pou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kolek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enfòmasyon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mizanplas</a:t>
          </a:r>
          <a:r>
            <a:rPr lang="en-US" sz="1200" kern="1200" dirty="0" smtClean="0"/>
            <a:t> SAP la.</a:t>
          </a:r>
          <a:endParaRPr lang="en-US" sz="1200" kern="1200" dirty="0"/>
        </a:p>
      </dsp:txBody>
      <dsp:txXfrm>
        <a:off x="417942" y="2848501"/>
        <a:ext cx="1494622" cy="912838"/>
      </dsp:txXfrm>
    </dsp:sp>
    <dsp:sp modelId="{CB30581E-3F11-4EE0-8899-D62A9C11E493}">
      <dsp:nvSpPr>
        <dsp:cNvPr id="0" name=""/>
        <dsp:cNvSpPr/>
      </dsp:nvSpPr>
      <dsp:spPr>
        <a:xfrm>
          <a:off x="2425784" y="396004"/>
          <a:ext cx="1939277" cy="96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2 : </a:t>
          </a:r>
          <a:r>
            <a:rPr lang="de-CH" sz="1500" b="1" kern="1200" dirty="0" err="1" smtClean="0">
              <a:solidFill>
                <a:schemeClr val="tx1"/>
              </a:solidFill>
            </a:rPr>
            <a:t>Idantifikasyon</a:t>
          </a:r>
          <a:r>
            <a:rPr lang="de-CH" sz="1500" b="1" kern="1200" dirty="0" smtClean="0">
              <a:solidFill>
                <a:schemeClr val="tx1"/>
              </a:solidFill>
            </a:rPr>
            <a:t> </a:t>
          </a:r>
          <a:r>
            <a:rPr lang="de-CH" sz="1500" b="1" kern="1200" dirty="0" err="1" smtClean="0">
              <a:solidFill>
                <a:schemeClr val="tx1"/>
              </a:solidFill>
            </a:rPr>
            <a:t>kèk</a:t>
          </a:r>
          <a:r>
            <a:rPr lang="de-CH" sz="1500" b="1" kern="1200" dirty="0" smtClean="0">
              <a:solidFill>
                <a:schemeClr val="tx1"/>
              </a:solidFill>
            </a:rPr>
            <a:t> </a:t>
          </a:r>
          <a:r>
            <a:rPr lang="de-CH" sz="1500" b="1" kern="1200" dirty="0" err="1" smtClean="0">
              <a:solidFill>
                <a:schemeClr val="tx1"/>
              </a:solidFill>
            </a:rPr>
            <a:t>Pwen</a:t>
          </a:r>
          <a:r>
            <a:rPr lang="de-CH" sz="1500" b="1" kern="1200" dirty="0" smtClean="0">
              <a:solidFill>
                <a:schemeClr val="tx1"/>
              </a:solidFill>
            </a:rPr>
            <a:t> </a:t>
          </a:r>
          <a:r>
            <a:rPr lang="de-CH" sz="1500" b="1" kern="1200" dirty="0" err="1" smtClean="0">
              <a:solidFill>
                <a:schemeClr val="tx1"/>
              </a:solidFill>
            </a:rPr>
            <a:t>Estratejik</a:t>
          </a:r>
          <a:endParaRPr lang="en-US" sz="15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454184" y="424404"/>
        <a:ext cx="1882477" cy="912838"/>
      </dsp:txXfrm>
    </dsp:sp>
    <dsp:sp modelId="{42E7BC82-7F3C-4C93-A393-C1EAF4718FEB}">
      <dsp:nvSpPr>
        <dsp:cNvPr id="0" name=""/>
        <dsp:cNvSpPr/>
      </dsp:nvSpPr>
      <dsp:spPr>
        <a:xfrm>
          <a:off x="2619712" y="1365643"/>
          <a:ext cx="193927" cy="727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7229"/>
              </a:lnTo>
              <a:lnTo>
                <a:pt x="193927" y="7272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F5EAC-4166-4CBD-8C9E-1568E9AA0309}">
      <dsp:nvSpPr>
        <dsp:cNvPr id="0" name=""/>
        <dsp:cNvSpPr/>
      </dsp:nvSpPr>
      <dsp:spPr>
        <a:xfrm>
          <a:off x="2813640" y="1608053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Idantifikasyon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gwoup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moun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ki</a:t>
          </a:r>
          <a:r>
            <a:rPr lang="en-US" sz="1200" kern="1200" dirty="0" smtClean="0"/>
            <a:t> pi </a:t>
          </a:r>
          <a:r>
            <a:rPr lang="en-US" sz="1200" kern="1200" dirty="0" err="1" smtClean="0"/>
            <a:t>vilnerab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yo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kote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yo</a:t>
          </a:r>
          <a:r>
            <a:rPr lang="en-US" sz="1200" kern="1200" dirty="0" smtClean="0"/>
            <a:t> rete </a:t>
          </a:r>
          <a:endParaRPr lang="en-US" sz="1200" kern="1200" dirty="0"/>
        </a:p>
      </dsp:txBody>
      <dsp:txXfrm>
        <a:off x="2842040" y="1636453"/>
        <a:ext cx="1494622" cy="912838"/>
      </dsp:txXfrm>
    </dsp:sp>
    <dsp:sp modelId="{EDFAB463-F226-4339-80F2-63F34AD2D56A}">
      <dsp:nvSpPr>
        <dsp:cNvPr id="0" name=""/>
        <dsp:cNvSpPr/>
      </dsp:nvSpPr>
      <dsp:spPr>
        <a:xfrm>
          <a:off x="2619712" y="1365643"/>
          <a:ext cx="193927" cy="193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9277"/>
              </a:lnTo>
              <a:lnTo>
                <a:pt x="193927" y="193927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B3DF0-5D8E-403B-BECB-2B2C1334216F}">
      <dsp:nvSpPr>
        <dsp:cNvPr id="0" name=""/>
        <dsp:cNvSpPr/>
      </dsp:nvSpPr>
      <dsp:spPr>
        <a:xfrm>
          <a:off x="2813640" y="2820101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Sansibilizayon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kominotè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ròl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empòtnans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sistèm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alèt</a:t>
          </a:r>
          <a:r>
            <a:rPr lang="en-US" sz="1200" kern="1200" dirty="0" smtClean="0"/>
            <a:t> prekòs</a:t>
          </a:r>
          <a:endParaRPr lang="en-US" sz="1200" kern="1200" dirty="0"/>
        </a:p>
      </dsp:txBody>
      <dsp:txXfrm>
        <a:off x="2842040" y="2848501"/>
        <a:ext cx="1494622" cy="912838"/>
      </dsp:txXfrm>
    </dsp:sp>
    <dsp:sp modelId="{BB59FD36-81BC-4C21-A6D2-F0B4FA5DE4E2}">
      <dsp:nvSpPr>
        <dsp:cNvPr id="0" name=""/>
        <dsp:cNvSpPr/>
      </dsp:nvSpPr>
      <dsp:spPr>
        <a:xfrm>
          <a:off x="4849882" y="396004"/>
          <a:ext cx="1939277" cy="96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3: </a:t>
          </a: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Enstalasyon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zouti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materyèl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SAP </a:t>
          </a:r>
          <a:r>
            <a:rPr lang="en-US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yo</a:t>
          </a:r>
          <a:r>
            <a:rPr lang="en-US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en-US" sz="15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878282" y="424404"/>
        <a:ext cx="1882477" cy="912838"/>
      </dsp:txXfrm>
    </dsp:sp>
    <dsp:sp modelId="{4D9D3ADC-5890-4FD1-9103-40211FFBB5C9}">
      <dsp:nvSpPr>
        <dsp:cNvPr id="0" name=""/>
        <dsp:cNvSpPr/>
      </dsp:nvSpPr>
      <dsp:spPr>
        <a:xfrm>
          <a:off x="5043810" y="1365643"/>
          <a:ext cx="225452" cy="703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579"/>
              </a:lnTo>
              <a:lnTo>
                <a:pt x="225452" y="7035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4AB95-9379-457D-BD63-5CE5904DD1FA}">
      <dsp:nvSpPr>
        <dsp:cNvPr id="0" name=""/>
        <dsp:cNvSpPr/>
      </dsp:nvSpPr>
      <dsp:spPr>
        <a:xfrm>
          <a:off x="5269262" y="1584403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err="1" smtClean="0"/>
            <a:t>Sirène</a:t>
          </a:r>
          <a:r>
            <a:rPr lang="de-CH" sz="1200" kern="1200" dirty="0" smtClean="0"/>
            <a:t> </a:t>
          </a:r>
          <a:r>
            <a:rPr lang="de-CH" sz="1200" kern="1200" dirty="0" err="1" smtClean="0"/>
            <a:t>manivèl</a:t>
          </a:r>
          <a:endParaRPr lang="de-CH" sz="1200" kern="1200" dirty="0" smtClean="0"/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err="1" smtClean="0"/>
            <a:t>Drapo</a:t>
          </a:r>
          <a:r>
            <a:rPr lang="de-CH" sz="1200" kern="1200" dirty="0" smtClean="0"/>
            <a:t> </a:t>
          </a:r>
          <a:r>
            <a:rPr lang="de-CH" sz="1200" kern="1200" dirty="0" err="1" smtClean="0"/>
            <a:t>vijilans</a:t>
          </a:r>
          <a:r>
            <a:rPr lang="de-CH" sz="1200" kern="1200" dirty="0" smtClean="0"/>
            <a:t>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err="1" smtClean="0"/>
            <a:t>Panno</a:t>
          </a:r>
          <a:r>
            <a:rPr lang="de-CH" sz="1200" kern="1200" dirty="0" smtClean="0"/>
            <a:t> </a:t>
          </a:r>
          <a:r>
            <a:rPr lang="de-CH" sz="1200" kern="1200" dirty="0" err="1" smtClean="0"/>
            <a:t>sansibilizasyon</a:t>
          </a:r>
          <a:endParaRPr lang="en-US" sz="1200" kern="1200" dirty="0"/>
        </a:p>
      </dsp:txBody>
      <dsp:txXfrm>
        <a:off x="5297662" y="1612803"/>
        <a:ext cx="1494622" cy="912838"/>
      </dsp:txXfrm>
    </dsp:sp>
    <dsp:sp modelId="{672E63B1-BD67-4584-9455-B81163E7271F}">
      <dsp:nvSpPr>
        <dsp:cNvPr id="0" name=""/>
        <dsp:cNvSpPr/>
      </dsp:nvSpPr>
      <dsp:spPr>
        <a:xfrm>
          <a:off x="5043810" y="1365643"/>
          <a:ext cx="193927" cy="193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9277"/>
              </a:lnTo>
              <a:lnTo>
                <a:pt x="193927" y="193927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E7BE0-F489-4971-A799-DD165635DC4E}">
      <dsp:nvSpPr>
        <dsp:cNvPr id="0" name=""/>
        <dsp:cNvSpPr/>
      </dsp:nvSpPr>
      <dsp:spPr>
        <a:xfrm>
          <a:off x="5237737" y="2820101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200" kern="1200" dirty="0" err="1" smtClean="0"/>
            <a:t>Sansibilizasyon</a:t>
          </a:r>
          <a:r>
            <a:rPr lang="fr-CH" sz="1200" kern="1200" dirty="0" smtClean="0"/>
            <a:t> nan tout </a:t>
          </a:r>
          <a:r>
            <a:rPr lang="fr-CH" sz="1200" kern="1200" dirty="0" err="1" smtClean="0"/>
            <a:t>pwen</a:t>
          </a:r>
          <a:r>
            <a:rPr lang="fr-CH" sz="1200" kern="1200" dirty="0" smtClean="0"/>
            <a:t> </a:t>
          </a:r>
          <a:r>
            <a:rPr lang="fr-CH" sz="1200" kern="1200" dirty="0" err="1" smtClean="0"/>
            <a:t>estratejik</a:t>
          </a:r>
          <a:r>
            <a:rPr lang="fr-CH" sz="1200" kern="1200" dirty="0" smtClean="0"/>
            <a:t> </a:t>
          </a:r>
          <a:r>
            <a:rPr lang="fr-CH" sz="1200" kern="1200" dirty="0" err="1" smtClean="0"/>
            <a:t>yo</a:t>
          </a:r>
          <a:endParaRPr lang="en-US" sz="1200" kern="1200" dirty="0"/>
        </a:p>
      </dsp:txBody>
      <dsp:txXfrm>
        <a:off x="5266137" y="2848501"/>
        <a:ext cx="1494622" cy="912838"/>
      </dsp:txXfrm>
    </dsp:sp>
    <dsp:sp modelId="{C5454DFE-3D23-4F00-9147-56049247A193}">
      <dsp:nvSpPr>
        <dsp:cNvPr id="0" name=""/>
        <dsp:cNvSpPr/>
      </dsp:nvSpPr>
      <dsp:spPr>
        <a:xfrm>
          <a:off x="7273979" y="396004"/>
          <a:ext cx="1939277" cy="969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5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Etape 3 : </a:t>
          </a:r>
          <a:r>
            <a:rPr lang="fr-CH" sz="15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Sansibilizasyon</a:t>
          </a:r>
          <a:endParaRPr lang="en-US" sz="15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302379" y="424404"/>
        <a:ext cx="1882477" cy="912838"/>
      </dsp:txXfrm>
    </dsp:sp>
    <dsp:sp modelId="{9C8884F4-2650-4865-B40A-D0757C50A2E7}">
      <dsp:nvSpPr>
        <dsp:cNvPr id="0" name=""/>
        <dsp:cNvSpPr/>
      </dsp:nvSpPr>
      <dsp:spPr>
        <a:xfrm>
          <a:off x="7467907" y="1365643"/>
          <a:ext cx="193927" cy="727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7229"/>
              </a:lnTo>
              <a:lnTo>
                <a:pt x="193927" y="7272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DB772-4624-4616-A057-1593F60A5AC1}">
      <dsp:nvSpPr>
        <dsp:cNvPr id="0" name=""/>
        <dsp:cNvSpPr/>
      </dsp:nvSpPr>
      <dsp:spPr>
        <a:xfrm>
          <a:off x="7661835" y="1608053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Sansibilizasyon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pou</a:t>
          </a:r>
          <a:r>
            <a:rPr lang="en-US" sz="1200" kern="1200" dirty="0" smtClean="0"/>
            <a:t> familiarize </a:t>
          </a:r>
          <a:r>
            <a:rPr lang="en-US" sz="1200" kern="1200" dirty="0" err="1" smtClean="0"/>
            <a:t>kominote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ya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siyal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avètisman</a:t>
          </a:r>
          <a:r>
            <a:rPr lang="en-US" sz="1200" kern="1200" dirty="0" smtClean="0"/>
            <a:t>, </a:t>
          </a:r>
          <a:r>
            <a:rPr lang="en-US" sz="1200" kern="1200" dirty="0" err="1" smtClean="0"/>
            <a:t>wout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evakyasyon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ak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abri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ijans</a:t>
          </a:r>
          <a:r>
            <a:rPr lang="en-US" sz="1200" kern="1200" dirty="0" smtClean="0"/>
            <a:t>.</a:t>
          </a:r>
          <a:endParaRPr lang="en-US" sz="1200" kern="1200" dirty="0"/>
        </a:p>
      </dsp:txBody>
      <dsp:txXfrm>
        <a:off x="7690235" y="1636453"/>
        <a:ext cx="1494622" cy="912838"/>
      </dsp:txXfrm>
    </dsp:sp>
    <dsp:sp modelId="{76D7DD21-D1D0-4F63-9E8F-46BF6C30D182}">
      <dsp:nvSpPr>
        <dsp:cNvPr id="0" name=""/>
        <dsp:cNvSpPr/>
      </dsp:nvSpPr>
      <dsp:spPr>
        <a:xfrm>
          <a:off x="7467907" y="1365643"/>
          <a:ext cx="193927" cy="1939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9277"/>
              </a:lnTo>
              <a:lnTo>
                <a:pt x="193927" y="193927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4711F-A2DB-491B-AEE1-262B8EFBC5A7}">
      <dsp:nvSpPr>
        <dsp:cNvPr id="0" name=""/>
        <dsp:cNvSpPr/>
      </dsp:nvSpPr>
      <dsp:spPr>
        <a:xfrm>
          <a:off x="7661835" y="2820101"/>
          <a:ext cx="1551422" cy="969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Egzèsis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similasyon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pou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asire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kominote</a:t>
          </a:r>
          <a:r>
            <a:rPr lang="en-US" sz="1200" kern="1200" dirty="0" smtClean="0"/>
            <a:t> a pare </a:t>
          </a:r>
          <a:r>
            <a:rPr lang="en-US" sz="1200" kern="1200" dirty="0" err="1" smtClean="0"/>
            <a:t>pou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reponn</a:t>
          </a:r>
          <a:r>
            <a:rPr lang="en-US" sz="1200" kern="1200" dirty="0" smtClean="0"/>
            <a:t> nan </a:t>
          </a:r>
          <a:r>
            <a:rPr lang="en-US" sz="1200" kern="1200" dirty="0" err="1" smtClean="0"/>
            <a:t>ka</a:t>
          </a:r>
          <a:r>
            <a:rPr lang="en-US" sz="1200" kern="1200" dirty="0" smtClean="0"/>
            <a:t> yon </a:t>
          </a:r>
          <a:r>
            <a:rPr lang="en-US" sz="1200" kern="1200" dirty="0" err="1" smtClean="0"/>
            <a:t>ijans</a:t>
          </a:r>
          <a:r>
            <a:rPr lang="en-US" sz="1200" kern="1200" dirty="0" smtClean="0"/>
            <a:t>.</a:t>
          </a:r>
          <a:endParaRPr lang="en-US" sz="1200" kern="1200" dirty="0"/>
        </a:p>
      </dsp:txBody>
      <dsp:txXfrm>
        <a:off x="7690235" y="2848501"/>
        <a:ext cx="1494622" cy="912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469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5996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06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615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67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442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393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943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026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155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954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837DD-4536-44F7-BAEC-324942C3941B}" type="datetimeFigureOut">
              <a:rPr lang="fr-CH" smtClean="0"/>
              <a:t>13.11.2023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467F-CAA8-414C-9B96-53ACE20E26E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986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bing.com/images/search?q=cloche+de+l%27%c3%a9glise+-+images&amp;id=0DF1659359CDB4B0B32CBFA3B3D0041DBE296EB5&amp;FORM=IQFRBA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22217" y="1085184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MIZANPLAS SISTÈM ALÈT KOMINOTÈ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18.jpg"/>
          <p:cNvPicPr/>
          <p:nvPr/>
        </p:nvPicPr>
        <p:blipFill>
          <a:blip r:embed="rId3" cstate="print"/>
          <a:srcRect l="7291" t="7291" r="41667" b="10416"/>
          <a:stretch>
            <a:fillRect/>
          </a:stretch>
        </p:blipFill>
        <p:spPr bwMode="auto">
          <a:xfrm>
            <a:off x="3958495" y="3056125"/>
            <a:ext cx="2817060" cy="353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58494" y="1839481"/>
            <a:ext cx="3254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SISTÈM </a:t>
            </a: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AÈT </a:t>
            </a: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POU KENBE VIJILANS NAN </a:t>
            </a:r>
          </a:p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KOMINOTE A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116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16495" y="1573436"/>
            <a:ext cx="3691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KOULÈ ALÈT YO AK SANS YO</a:t>
            </a:r>
            <a:endParaRPr lang="de-CH" dirty="0"/>
          </a:p>
        </p:txBody>
      </p:sp>
      <p:grpSp>
        <p:nvGrpSpPr>
          <p:cNvPr id="16" name="Canvas 18"/>
          <p:cNvGrpSpPr/>
          <p:nvPr/>
        </p:nvGrpSpPr>
        <p:grpSpPr>
          <a:xfrm>
            <a:off x="5010717" y="2049375"/>
            <a:ext cx="1090295" cy="1486535"/>
            <a:chOff x="0" y="0"/>
            <a:chExt cx="1090295" cy="1486535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090295" cy="1486535"/>
            </a:xfrm>
            <a:prstGeom prst="rect">
              <a:avLst/>
            </a:prstGeom>
          </p:spPr>
        </p:sp>
        <p:sp>
          <p:nvSpPr>
            <p:cNvPr id="18" name="Minus 17"/>
            <p:cNvSpPr/>
            <p:nvPr/>
          </p:nvSpPr>
          <p:spPr>
            <a:xfrm rot="5400000">
              <a:off x="-181914" y="699715"/>
              <a:ext cx="970059" cy="190831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278296" y="198607"/>
              <a:ext cx="731519" cy="477078"/>
            </a:xfrm>
            <a:prstGeom prst="flowChartPunchedTap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grpSp>
        <p:nvGrpSpPr>
          <p:cNvPr id="20" name="Canvas 18"/>
          <p:cNvGrpSpPr/>
          <p:nvPr/>
        </p:nvGrpSpPr>
        <p:grpSpPr>
          <a:xfrm>
            <a:off x="958273" y="2116958"/>
            <a:ext cx="1090295" cy="1486535"/>
            <a:chOff x="0" y="0"/>
            <a:chExt cx="1090295" cy="1486535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1090295" cy="1486535"/>
            </a:xfrm>
            <a:prstGeom prst="rect">
              <a:avLst/>
            </a:prstGeom>
          </p:spPr>
        </p:sp>
        <p:sp>
          <p:nvSpPr>
            <p:cNvPr id="22" name="Minus 21"/>
            <p:cNvSpPr/>
            <p:nvPr/>
          </p:nvSpPr>
          <p:spPr>
            <a:xfrm rot="5400000">
              <a:off x="-181914" y="699715"/>
              <a:ext cx="970059" cy="190831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278296" y="198607"/>
              <a:ext cx="731519" cy="477078"/>
            </a:xfrm>
            <a:prstGeom prst="flowChartPunchedTape">
              <a:avLst/>
            </a:prstGeom>
            <a:solidFill>
              <a:schemeClr val="accent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4" name="Rectangle 3"/>
          <p:cNvSpPr/>
          <p:nvPr/>
        </p:nvSpPr>
        <p:spPr>
          <a:xfrm>
            <a:off x="805692" y="3572973"/>
            <a:ext cx="2216727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ALÈT </a:t>
            </a: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ORANJ</a:t>
            </a:r>
            <a:endParaRPr lang="fr-CH" sz="14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SANSIBILIZASYON AK MEGAFÒN PA GEN SOUFLÈT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ANPIL CHANS POU SIKLÒN NAN RIVE NAN YOUN OU BYEN 2  JOU.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endParaRPr lang="fr-CH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4041" y="3525043"/>
            <a:ext cx="2330932" cy="281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ALÈT WOUJ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SANSIBILIZASYON AK MEGAFÒN </a:t>
            </a: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SOUFLÈT.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RASANBLEMAN AK SOUFLÈT</a:t>
            </a:r>
            <a:endParaRPr lang="fr-CH" sz="14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endParaRPr lang="fr-CH" sz="14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KONFIMASYON SIKLÒN NAN 12 ZÈD TAN OU BYEN 24 KATRÈ</a:t>
            </a:r>
            <a:endParaRPr lang="fr-CH" sz="14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Canvas 18"/>
          <p:cNvGrpSpPr/>
          <p:nvPr/>
        </p:nvGrpSpPr>
        <p:grpSpPr>
          <a:xfrm>
            <a:off x="9327694" y="2054699"/>
            <a:ext cx="1090295" cy="1486535"/>
            <a:chOff x="0" y="0"/>
            <a:chExt cx="1090295" cy="1486535"/>
          </a:xfrm>
        </p:grpSpPr>
        <p:sp>
          <p:nvSpPr>
            <p:cNvPr id="33" name="Rectangle 32"/>
            <p:cNvSpPr/>
            <p:nvPr/>
          </p:nvSpPr>
          <p:spPr>
            <a:xfrm>
              <a:off x="0" y="0"/>
              <a:ext cx="1090295" cy="1486535"/>
            </a:xfrm>
            <a:prstGeom prst="rect">
              <a:avLst/>
            </a:prstGeom>
          </p:spPr>
        </p:sp>
        <p:sp>
          <p:nvSpPr>
            <p:cNvPr id="34" name="Minus 33"/>
            <p:cNvSpPr/>
            <p:nvPr/>
          </p:nvSpPr>
          <p:spPr>
            <a:xfrm rot="5400000">
              <a:off x="-181914" y="699715"/>
              <a:ext cx="970059" cy="190831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5" name="Flowchart: Punched Tape 34"/>
            <p:cNvSpPr/>
            <p:nvPr/>
          </p:nvSpPr>
          <p:spPr>
            <a:xfrm>
              <a:off x="278296" y="198607"/>
              <a:ext cx="731519" cy="477078"/>
            </a:xfrm>
            <a:prstGeom prst="flowChartPunchedTape">
              <a:avLst/>
            </a:prstGeom>
            <a:solidFill>
              <a:schemeClr val="accent6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6" name="Rectangle 5"/>
          <p:cNvSpPr/>
          <p:nvPr/>
        </p:nvSpPr>
        <p:spPr>
          <a:xfrm>
            <a:off x="8646003" y="3739841"/>
            <a:ext cx="2453675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ALÈT VÈT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MEGAFÒN POU SIYALE ALÈT </a:t>
            </a:r>
            <a:r>
              <a:rPr lang="fr-CH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RETOU A LA NÒMAL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GEN LAPLI, PA GEN VAN MEN NOU DWE RETE VIJILAN PANDAN 3 JOU</a:t>
            </a:r>
          </a:p>
        </p:txBody>
      </p:sp>
    </p:spTree>
    <p:extLst>
      <p:ext uri="{BB962C8B-B14F-4D97-AF65-F5344CB8AC3E}">
        <p14:creationId xmlns:p14="http://schemas.microsoft.com/office/powerpoint/2010/main" val="405411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Canvas 18"/>
          <p:cNvGrpSpPr/>
          <p:nvPr/>
        </p:nvGrpSpPr>
        <p:grpSpPr>
          <a:xfrm>
            <a:off x="4886628" y="2665693"/>
            <a:ext cx="2105299" cy="2192634"/>
            <a:chOff x="0" y="0"/>
            <a:chExt cx="1090295" cy="148653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090295" cy="1486535"/>
            </a:xfrm>
            <a:prstGeom prst="rect">
              <a:avLst/>
            </a:prstGeom>
          </p:spPr>
        </p:sp>
        <p:sp>
          <p:nvSpPr>
            <p:cNvPr id="16" name="Minus 15"/>
            <p:cNvSpPr/>
            <p:nvPr/>
          </p:nvSpPr>
          <p:spPr>
            <a:xfrm rot="5400000">
              <a:off x="-181914" y="699715"/>
              <a:ext cx="970059" cy="190831"/>
            </a:xfrm>
            <a:prstGeom prst="mathMinu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17" name="Flowchart: Punched Tape 16"/>
            <p:cNvSpPr/>
            <p:nvPr/>
          </p:nvSpPr>
          <p:spPr>
            <a:xfrm>
              <a:off x="278296" y="198607"/>
              <a:ext cx="731519" cy="477078"/>
            </a:xfrm>
            <a:prstGeom prst="flowChartPunchedTape">
              <a:avLst/>
            </a:prstGeom>
            <a:solidFill>
              <a:srgbClr val="0070C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3" name="Rectangle 2"/>
          <p:cNvSpPr/>
          <p:nvPr/>
        </p:nvSpPr>
        <p:spPr>
          <a:xfrm>
            <a:off x="4096194" y="4858327"/>
            <a:ext cx="3421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SOUNAMI</a:t>
            </a:r>
          </a:p>
          <a:p>
            <a:pPr algn="ctr"/>
            <a:r>
              <a:rPr lang="fr-CH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KITE ZÒN KOT YO ALE NAN OTÈ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78519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230283" y="1147109"/>
            <a:ext cx="1016818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KÈK ETAP POU METE YON SISTÈM ALÈT PREKÒS KOMINOTÈ</a:t>
            </a:r>
            <a:endParaRPr lang="fr-CH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20369595"/>
              </p:ext>
            </p:extLst>
          </p:nvPr>
        </p:nvGraphicFramePr>
        <p:xfrm>
          <a:off x="1676949" y="1671144"/>
          <a:ext cx="9214945" cy="4185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21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22217" y="1703501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GLOSÈ</a:t>
            </a: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89694"/>
              </p:ext>
            </p:extLst>
          </p:nvPr>
        </p:nvGraphicFramePr>
        <p:xfrm>
          <a:off x="1230284" y="2226721"/>
          <a:ext cx="9181042" cy="3973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1742">
                  <a:extLst>
                    <a:ext uri="{9D8B030D-6E8A-4147-A177-3AD203B41FA5}">
                      <a16:colId xmlns:a16="http://schemas.microsoft.com/office/drawing/2014/main" val="3835351032"/>
                    </a:ext>
                  </a:extLst>
                </a:gridCol>
                <a:gridCol w="5399300">
                  <a:extLst>
                    <a:ext uri="{9D8B030D-6E8A-4147-A177-3AD203B41FA5}">
                      <a16:colId xmlns:a16="http://schemas.microsoft.com/office/drawing/2014/main" val="34471357"/>
                    </a:ext>
                  </a:extLst>
                </a:gridCol>
              </a:tblGrid>
              <a:tr h="4202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TÈM</a:t>
                      </a:r>
                      <a:endParaRPr lang="de-CH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Définisyon</a:t>
                      </a:r>
                      <a:endParaRPr lang="de-CH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917014"/>
                  </a:ext>
                </a:extLst>
              </a:tr>
              <a:tr h="494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DGPC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DIERKSYON</a:t>
                      </a:r>
                      <a:r>
                        <a:rPr lang="fr-CH" sz="18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JENERAL PWOTEKSYON SIVIL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8678460"/>
                  </a:ext>
                </a:extLst>
              </a:tr>
              <a:tr h="6235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CLPC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KOMITE LOKAL PWOTEKSYON SIVIL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2707442"/>
                  </a:ext>
                </a:extLst>
              </a:tr>
              <a:tr h="5993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EKI ENTÈVENSYON KOMINOTÈ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2541254"/>
                  </a:ext>
                </a:extLst>
              </a:tr>
              <a:tr h="579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</a:t>
                      </a:r>
                      <a:endParaRPr lang="de-CH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SISTÈM ALÈT PREKÒS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248230"/>
                  </a:ext>
                </a:extLst>
              </a:tr>
              <a:tr h="6773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SNGRD</a:t>
                      </a:r>
                      <a:endParaRPr lang="de-CH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SISTÈM NASYONAL JESYON RISK AK DEZAS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557320"/>
                  </a:ext>
                </a:extLst>
              </a:tr>
              <a:tr h="579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UHM</a:t>
                      </a:r>
                      <a:endParaRPr lang="de-CH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INITE IDRO METEOWOLOJI</a:t>
                      </a:r>
                      <a:endParaRPr lang="de-CH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7433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14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30284" y="2391566"/>
            <a:ext cx="1031007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800" dirty="0" smtClean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Yon sistèm alèt se yon zouti ki fèt pou avèti kominote a yon danje ki gen pou rive.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800" dirty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 pèmèt nou mete moun ki ekspoze yo a labri avan danje a rive.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fr-FR" sz="2800" dirty="0" smtClean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 kap pèmèt nou redwi dega ak katastwòf ke danje yo ka lakoz.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dirty="0" smtClean="0">
              <a:solidFill>
                <a:srgbClr val="242424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6387" y="1715140"/>
            <a:ext cx="4843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2424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SISTÈM ALÈT PREKÒS </a:t>
            </a: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94628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43389" y="1143790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SISTÈM ALÈT NAN KOMINOTE 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30166" y="1979901"/>
            <a:ext cx="983496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Alète yon popilasyon se itlize mwayen  ki disponib pou fè moun nan kominote a adopte bon konpòtman devan danje ki menase.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fr-CH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 konpòtman sa sòti nan konsiy ke otorite yo te pase nan kominote a.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8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22217" y="1085184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ALÈT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30284" y="3430503"/>
            <a:ext cx="990017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 dwe klè kou klèwòz nan tèt tout moun 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moun kap alète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Kòman lap alète.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0284" y="2032682"/>
            <a:ext cx="997111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CH" sz="2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 alèt la se avèti popilasyon an avan danje a rive </a:t>
            </a: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 yo ka pwoteje tèt yo e redwi kantite viktim ak dega ki ka rive.</a:t>
            </a:r>
            <a:endParaRPr lang="de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22217" y="1085184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LÈT LA MANDE 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25332" y="2034166"/>
            <a:ext cx="10108276" cy="376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fr-CH" sz="28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r>
              <a:rPr lang="fr-CH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onjan planifikasyon,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r>
              <a:rPr lang="fr-CH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òk li fasil pou konprann</a:t>
            </a:r>
            <a:endParaRPr lang="fr-CH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Fòk li byen taye pou popilasyon an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r>
              <a:rPr lang="fr-CH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dwe ka aplike san pèditan ni dètou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endParaRPr lang="fr-CH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457200" algn="l"/>
                <a:tab pos="848360" algn="l"/>
              </a:tabLst>
            </a:pPr>
            <a:endParaRPr lang="de-CH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1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22217" y="1141153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KELKE ZOUTI POU BAY YON ALÈT 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27353" y="20616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Megafòn                       </a:t>
            </a:r>
            <a:r>
              <a:rPr lang="fr-CH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Wopalè</a:t>
            </a:r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26962" y="2730806"/>
            <a:ext cx="1459344" cy="1388532"/>
          </a:xfrm>
          <a:prstGeom prst="rect">
            <a:avLst/>
          </a:prstGeom>
        </p:spPr>
      </p:pic>
      <p:pic>
        <p:nvPicPr>
          <p:cNvPr id="11" name="Picture 10" descr="Afficher l’image sourc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49" y="2839649"/>
            <a:ext cx="1479146" cy="1170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0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22217" y="881149"/>
            <a:ext cx="25021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Pwojè</a:t>
            </a:r>
            <a:r>
              <a:rPr lang="fr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PARHAFS</a:t>
            </a:r>
            <a:endParaRPr lang="fr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emb30DC083A8" descr="Résultat d’image pour Cloche de l'église -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84" y="2726697"/>
            <a:ext cx="1449987" cy="114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C:\Users\SKH232183\AppData\Local\Microsoft\Windows\INetCache\Content.MSO\8E7319F0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95" y="5313669"/>
            <a:ext cx="1399363" cy="117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C:\Users\SKH232183\AppData\Local\Microsoft\Windows\INetCache\Content.MSO\467863A3.t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01" y="5313669"/>
            <a:ext cx="1420007" cy="117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7"/>
          <a:stretch>
            <a:fillRect/>
          </a:stretch>
        </p:blipFill>
        <p:spPr>
          <a:xfrm>
            <a:off x="5116945" y="2710362"/>
            <a:ext cx="1477819" cy="1141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230284" y="1922098"/>
            <a:ext cx="1010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Klòch </a:t>
            </a:r>
            <a:r>
              <a:rPr lang="fr-CH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legliz</a:t>
            </a:r>
            <a:r>
              <a:rPr lang="fr-CH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</a:t>
            </a:r>
            <a:r>
              <a:rPr lang="fr-CH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Pòtapòt</a:t>
            </a:r>
            <a:r>
              <a:rPr lang="fr-CH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</a:t>
            </a:r>
            <a:r>
              <a:rPr lang="fr-CH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Radyo</a:t>
            </a:r>
            <a:r>
              <a:rPr lang="fr-CH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CH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kominotè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30284" y="4568405"/>
            <a:ext cx="9230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Aft>
                <a:spcPts val="0"/>
              </a:spcAft>
              <a:tabLst>
                <a:tab pos="457200" algn="l"/>
              </a:tabLst>
            </a:pPr>
            <a:r>
              <a:rPr lang="fr-CH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Lanbi                          Souflèt.                             Sirèn                                               Drapo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2217" y="1085184"/>
            <a:ext cx="102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KELKE ZOUTI POU BAY YON ALÈT </a:t>
            </a:r>
            <a:endParaRPr lang="fr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8"/>
          <a:srcRect l="26010" r="42677" b="45791"/>
          <a:stretch/>
        </p:blipFill>
        <p:spPr bwMode="auto">
          <a:xfrm>
            <a:off x="9430932" y="5101590"/>
            <a:ext cx="1376330" cy="1226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SIRÈNE ALARME SUR SOCL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36" y="5101590"/>
            <a:ext cx="1418896" cy="154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6404" y="2862941"/>
            <a:ext cx="20118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3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nd_RGB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6534"/>
            <a:ext cx="19812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828800" y="1135285"/>
            <a:ext cx="8571473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MOUN KI GEN DWA ALÈTE</a:t>
            </a:r>
            <a:endParaRPr lang="fr-CH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30284" y="1529542"/>
            <a:ext cx="10108276" cy="1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22217" y="2329146"/>
            <a:ext cx="8315737" cy="119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SÈL OTORITE KI GEN DWA ALÈTE POPILASYON AN.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EKZANP MAJISTRA POU NIVO KOMINAL,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848360" algn="l"/>
              </a:tabLst>
            </a:pPr>
            <a:r>
              <a:rPr lang="fr-CH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CASEC, ASEC POU SEKSYON KOMINAL YO.</a:t>
            </a:r>
            <a:endParaRPr lang="fr-CH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51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Widescreen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Studer Martin</dc:creator>
  <cp:lastModifiedBy>Franck Junior</cp:lastModifiedBy>
  <cp:revision>38</cp:revision>
  <dcterms:created xsi:type="dcterms:W3CDTF">2021-04-13T11:52:00Z</dcterms:created>
  <dcterms:modified xsi:type="dcterms:W3CDTF">2023-11-13T19:23:43Z</dcterms:modified>
</cp:coreProperties>
</file>