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96" r:id="rId4"/>
    <p:sldId id="295" r:id="rId5"/>
    <p:sldId id="286" r:id="rId6"/>
    <p:sldId id="258" r:id="rId7"/>
    <p:sldId id="287" r:id="rId8"/>
    <p:sldId id="260" r:id="rId9"/>
    <p:sldId id="288" r:id="rId10"/>
    <p:sldId id="289" r:id="rId11"/>
    <p:sldId id="261" r:id="rId12"/>
    <p:sldId id="262" r:id="rId13"/>
    <p:sldId id="271" r:id="rId14"/>
    <p:sldId id="272" r:id="rId15"/>
    <p:sldId id="263" r:id="rId16"/>
    <p:sldId id="273" r:id="rId17"/>
    <p:sldId id="264" r:id="rId18"/>
    <p:sldId id="277" r:id="rId19"/>
    <p:sldId id="294" r:id="rId20"/>
    <p:sldId id="276" r:id="rId21"/>
    <p:sldId id="274" r:id="rId22"/>
    <p:sldId id="275" r:id="rId23"/>
    <p:sldId id="278" r:id="rId24"/>
    <p:sldId id="279" r:id="rId25"/>
    <p:sldId id="280" r:id="rId26"/>
    <p:sldId id="265" r:id="rId27"/>
    <p:sldId id="293" r:id="rId28"/>
    <p:sldId id="281" r:id="rId29"/>
    <p:sldId id="268" r:id="rId30"/>
    <p:sldId id="297" r:id="rId31"/>
    <p:sldId id="298" r:id="rId32"/>
    <p:sldId id="299" r:id="rId33"/>
    <p:sldId id="300" r:id="rId34"/>
    <p:sldId id="301" r:id="rId35"/>
    <p:sldId id="302" r:id="rId36"/>
    <p:sldId id="303" r:id="rId37"/>
    <p:sldId id="304" r:id="rId38"/>
    <p:sldId id="305" r:id="rId39"/>
    <p:sldId id="306" r:id="rId40"/>
    <p:sldId id="307" r:id="rId4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6" d="100"/>
          <a:sy n="106" d="100"/>
        </p:scale>
        <p:origin x="175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701F23-CC82-4DBF-924E-DA12ADBA89FD}" type="datetimeFigureOut">
              <a:rPr lang="fr-CH" smtClean="0"/>
              <a:t>09.01.2024</a:t>
            </a:fld>
            <a:endParaRPr lang="fr-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AE0590-FAC7-4CE1-B3E8-3E1B884F555A}" type="slidenum">
              <a:rPr lang="fr-CH" smtClean="0"/>
              <a:t>‹#›</a:t>
            </a:fld>
            <a:endParaRPr lang="fr-C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7AE0590-FAC7-4CE1-B3E8-3E1B884F555A}" type="slidenum">
              <a:rPr lang="fr-CH" smtClean="0"/>
              <a:t>9</a:t>
            </a:fld>
            <a:endParaRPr lang="fr-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7AE0590-FAC7-4CE1-B3E8-3E1B884F555A}" type="slidenum">
              <a:rPr lang="fr-CH" smtClean="0"/>
              <a:t>11</a:t>
            </a:fld>
            <a:endParaRPr lang="fr-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7AE0590-FAC7-4CE1-B3E8-3E1B884F555A}" type="slidenum">
              <a:rPr lang="fr-CH" smtClean="0"/>
              <a:t>22</a:t>
            </a:fld>
            <a:endParaRPr lang="fr-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17AE0590-FAC7-4CE1-B3E8-3E1B884F555A}" type="slidenum">
              <a:rPr lang="fr-CH" smtClean="0"/>
              <a:t>26</a:t>
            </a:fld>
            <a:endParaRPr lang="fr-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C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CH"/>
          </a:p>
        </p:txBody>
      </p:sp>
      <p:sp>
        <p:nvSpPr>
          <p:cNvPr id="4" name="Date Placeholder 3"/>
          <p:cNvSpPr>
            <a:spLocks noGrp="1"/>
          </p:cNvSpPr>
          <p:nvPr>
            <p:ph type="dt" sz="half" idx="10"/>
          </p:nvPr>
        </p:nvSpPr>
        <p:spPr/>
        <p:txBody>
          <a:bodyPr/>
          <a:lstStyle/>
          <a:p>
            <a:fld id="{446C190F-0AC4-4C8A-911D-A94A1A624F5D}" type="datetimeFigureOut">
              <a:rPr lang="de-CH" smtClean="0"/>
              <a:t>09.01.2024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8389B177-ABB7-40D8-B4D0-B1C7984A5F5B}" type="slidenum">
              <a:rPr lang="de-CH" smtClean="0"/>
              <a:t>‹#›</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p:txBody>
          <a:bodyPr/>
          <a:lstStyle/>
          <a:p>
            <a:fld id="{446C190F-0AC4-4C8A-911D-A94A1A624F5D}" type="datetimeFigureOut">
              <a:rPr lang="de-CH" smtClean="0"/>
              <a:t>09.01.2024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8389B177-ABB7-40D8-B4D0-B1C7984A5F5B}" type="slidenum">
              <a:rPr lang="de-CH" smtClean="0"/>
              <a:t>‹#›</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p:txBody>
          <a:bodyPr/>
          <a:lstStyle/>
          <a:p>
            <a:fld id="{446C190F-0AC4-4C8A-911D-A94A1A624F5D}" type="datetimeFigureOut">
              <a:rPr lang="de-CH" smtClean="0"/>
              <a:t>09.01.2024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8389B177-ABB7-40D8-B4D0-B1C7984A5F5B}" type="slidenum">
              <a:rPr lang="de-CH" smtClean="0"/>
              <a:t>‹#›</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p:txBody>
          <a:bodyPr/>
          <a:lstStyle/>
          <a:p>
            <a:fld id="{446C190F-0AC4-4C8A-911D-A94A1A624F5D}" type="datetimeFigureOut">
              <a:rPr lang="de-CH" smtClean="0"/>
              <a:t>09.01.2024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8389B177-ABB7-40D8-B4D0-B1C7984A5F5B}" type="slidenum">
              <a:rPr lang="de-CH" smtClean="0"/>
              <a:t>‹#›</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6C190F-0AC4-4C8A-911D-A94A1A624F5D}" type="datetimeFigureOut">
              <a:rPr lang="de-CH" smtClean="0"/>
              <a:t>09.01.2024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8389B177-ABB7-40D8-B4D0-B1C7984A5F5B}" type="slidenum">
              <a:rPr lang="de-CH" smtClean="0"/>
              <a:t>‹#›</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Date Placeholder 4"/>
          <p:cNvSpPr>
            <a:spLocks noGrp="1"/>
          </p:cNvSpPr>
          <p:nvPr>
            <p:ph type="dt" sz="half" idx="10"/>
          </p:nvPr>
        </p:nvSpPr>
        <p:spPr/>
        <p:txBody>
          <a:bodyPr/>
          <a:lstStyle/>
          <a:p>
            <a:fld id="{446C190F-0AC4-4C8A-911D-A94A1A624F5D}" type="datetimeFigureOut">
              <a:rPr lang="de-CH" smtClean="0"/>
              <a:t>09.01.2024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8389B177-ABB7-40D8-B4D0-B1C7984A5F5B}" type="slidenum">
              <a:rPr lang="de-CH" smtClean="0"/>
              <a:t>‹#›</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Date Placeholder 6"/>
          <p:cNvSpPr>
            <a:spLocks noGrp="1"/>
          </p:cNvSpPr>
          <p:nvPr>
            <p:ph type="dt" sz="half" idx="10"/>
          </p:nvPr>
        </p:nvSpPr>
        <p:spPr/>
        <p:txBody>
          <a:bodyPr/>
          <a:lstStyle/>
          <a:p>
            <a:fld id="{446C190F-0AC4-4C8A-911D-A94A1A624F5D}" type="datetimeFigureOut">
              <a:rPr lang="de-CH" smtClean="0"/>
              <a:t>09.01.2024</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8389B177-ABB7-40D8-B4D0-B1C7984A5F5B}" type="slidenum">
              <a:rPr lang="de-CH" smtClean="0"/>
              <a:t>‹#›</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Date Placeholder 2"/>
          <p:cNvSpPr>
            <a:spLocks noGrp="1"/>
          </p:cNvSpPr>
          <p:nvPr>
            <p:ph type="dt" sz="half" idx="10"/>
          </p:nvPr>
        </p:nvSpPr>
        <p:spPr/>
        <p:txBody>
          <a:bodyPr/>
          <a:lstStyle/>
          <a:p>
            <a:fld id="{446C190F-0AC4-4C8A-911D-A94A1A624F5D}" type="datetimeFigureOut">
              <a:rPr lang="de-CH" smtClean="0"/>
              <a:t>09.01.2024</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8389B177-ABB7-40D8-B4D0-B1C7984A5F5B}" type="slidenum">
              <a:rPr lang="de-CH" smtClean="0"/>
              <a:t>‹#›</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C190F-0AC4-4C8A-911D-A94A1A624F5D}" type="datetimeFigureOut">
              <a:rPr lang="de-CH" smtClean="0"/>
              <a:t>09.01.2024</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8389B177-ABB7-40D8-B4D0-B1C7984A5F5B}" type="slidenum">
              <a:rPr lang="de-CH" smtClean="0"/>
              <a:t>‹#›</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90F-0AC4-4C8A-911D-A94A1A624F5D}" type="datetimeFigureOut">
              <a:rPr lang="de-CH" smtClean="0"/>
              <a:t>09.01.2024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8389B177-ABB7-40D8-B4D0-B1C7984A5F5B}" type="slidenum">
              <a:rPr lang="de-CH" smtClean="0"/>
              <a:t>‹#›</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90F-0AC4-4C8A-911D-A94A1A624F5D}" type="datetimeFigureOut">
              <a:rPr lang="de-CH" smtClean="0"/>
              <a:t>09.01.2024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8389B177-ABB7-40D8-B4D0-B1C7984A5F5B}" type="slidenum">
              <a:rPr lang="de-CH" smtClean="0"/>
              <a:t>‹#›</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C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C190F-0AC4-4C8A-911D-A94A1A624F5D}" type="datetimeFigureOut">
              <a:rPr lang="de-CH" smtClean="0"/>
              <a:t>09.01.2024</a:t>
            </a:fld>
            <a:endParaRPr lang="de-C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9B177-ABB7-40D8-B4D0-B1C7984A5F5B}" type="slidenum">
              <a:rPr lang="de-CH" smtClean="0"/>
              <a:t>‹#›</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040" y="980728"/>
            <a:ext cx="8640960" cy="1077218"/>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GID </a:t>
            </a:r>
            <a:r>
              <a:rPr lang="en-US" sz="3200" b="1" dirty="0" smtClean="0">
                <a:latin typeface="Arial" panose="020B0604020202020204" pitchFamily="34" charset="0"/>
                <a:cs typeface="Arial" panose="020B0604020202020204" pitchFamily="34" charset="0"/>
              </a:rPr>
              <a:t>ANTRETYEN </a:t>
            </a:r>
            <a:r>
              <a:rPr lang="en-US" sz="3200" b="1" dirty="0">
                <a:latin typeface="Arial" panose="020B0604020202020204" pitchFamily="34" charset="0"/>
                <a:cs typeface="Arial" panose="020B0604020202020204" pitchFamily="34" charset="0"/>
              </a:rPr>
              <a:t>ABRI </a:t>
            </a:r>
            <a:r>
              <a:rPr lang="en-US" sz="3200" b="1" dirty="0" smtClean="0">
                <a:latin typeface="Arial" panose="020B0604020202020204" pitchFamily="34" charset="0"/>
                <a:cs typeface="Arial" panose="020B0604020202020204" pitchFamily="34" charset="0"/>
              </a:rPr>
              <a:t>KOMINOTÈ </a:t>
            </a:r>
            <a:r>
              <a:rPr lang="en-US" sz="3200" b="1" dirty="0">
                <a:latin typeface="Arial" panose="020B0604020202020204" pitchFamily="34" charset="0"/>
                <a:cs typeface="Arial" panose="020B0604020202020204" pitchFamily="34" charset="0"/>
              </a:rPr>
              <a:t>YO</a:t>
            </a:r>
            <a:endParaRPr lang="de-CH" sz="3200"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NAN DEPATMAN SID PEYI DAYITI</a:t>
            </a:r>
            <a:endParaRPr lang="de-CH" sz="3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452845" y="120593"/>
            <a:ext cx="1981372" cy="48162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2090203"/>
            <a:ext cx="7128791" cy="44449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9912" y="289067"/>
            <a:ext cx="1738874" cy="461665"/>
          </a:xfrm>
          <a:prstGeom prst="rect">
            <a:avLst/>
          </a:prstGeom>
        </p:spPr>
        <p:txBody>
          <a:bodyPr wrap="none">
            <a:spAutoFit/>
          </a:bodyPr>
          <a:lstStyle/>
          <a:p>
            <a:r>
              <a:rPr lang="fr-CH" sz="2400" b="1" dirty="0"/>
              <a:t>Zouti </a:t>
            </a:r>
            <a:r>
              <a:rPr lang="fr-CH" sz="2400" b="1" dirty="0" smtClean="0"/>
              <a:t>de baz</a:t>
            </a:r>
            <a:endParaRPr lang="de-CH" sz="2400" b="1" dirty="0"/>
          </a:p>
        </p:txBody>
      </p:sp>
      <p:graphicFrame>
        <p:nvGraphicFramePr>
          <p:cNvPr id="4" name="Table 3"/>
          <p:cNvGraphicFramePr>
            <a:graphicFrameLocks noGrp="1"/>
          </p:cNvGraphicFramePr>
          <p:nvPr/>
        </p:nvGraphicFramePr>
        <p:xfrm>
          <a:off x="539552" y="836712"/>
          <a:ext cx="8064897" cy="5670630"/>
        </p:xfrm>
        <a:graphic>
          <a:graphicData uri="http://schemas.openxmlformats.org/drawingml/2006/table">
            <a:tbl>
              <a:tblPr firstRow="1" bandRow="1">
                <a:tableStyleId>{5940675A-B579-460E-94D1-54222C63F5DA}</a:tableStyleId>
              </a:tblPr>
              <a:tblGrid>
                <a:gridCol w="2688299">
                  <a:extLst>
                    <a:ext uri="{9D8B030D-6E8A-4147-A177-3AD203B41FA5}">
                      <a16:colId xmlns:a16="http://schemas.microsoft.com/office/drawing/2014/main" val="20000"/>
                    </a:ext>
                  </a:extLst>
                </a:gridCol>
                <a:gridCol w="2688299">
                  <a:extLst>
                    <a:ext uri="{9D8B030D-6E8A-4147-A177-3AD203B41FA5}">
                      <a16:colId xmlns:a16="http://schemas.microsoft.com/office/drawing/2014/main" val="20001"/>
                    </a:ext>
                  </a:extLst>
                </a:gridCol>
                <a:gridCol w="2688299">
                  <a:extLst>
                    <a:ext uri="{9D8B030D-6E8A-4147-A177-3AD203B41FA5}">
                      <a16:colId xmlns:a16="http://schemas.microsoft.com/office/drawing/2014/main" val="20002"/>
                    </a:ext>
                  </a:extLst>
                </a:gridCol>
              </a:tblGrid>
              <a:tr h="702078">
                <a:tc>
                  <a:txBody>
                    <a:bodyPr/>
                    <a:lstStyle/>
                    <a:p>
                      <a:pPr algn="ctr"/>
                      <a:r>
                        <a:rPr lang="fr-CH" sz="2000" b="1" dirty="0" smtClean="0"/>
                        <a:t>Zouti</a:t>
                      </a:r>
                      <a:endParaRPr lang="fr-CH" sz="2000" b="1" dirty="0"/>
                    </a:p>
                  </a:txBody>
                  <a:tcPr/>
                </a:tc>
                <a:tc>
                  <a:txBody>
                    <a:bodyPr/>
                    <a:lstStyle/>
                    <a:p>
                      <a:pPr algn="ctr"/>
                      <a:r>
                        <a:rPr lang="fr-CH" sz="2000" b="1" dirty="0" smtClean="0"/>
                        <a:t>Non Zouti</a:t>
                      </a:r>
                      <a:endParaRPr lang="fr-CH" sz="2000" b="1" dirty="0"/>
                    </a:p>
                  </a:txBody>
                  <a:tcPr/>
                </a:tc>
                <a:tc>
                  <a:txBody>
                    <a:bodyPr/>
                    <a:lstStyle/>
                    <a:p>
                      <a:pPr algn="ctr"/>
                      <a:r>
                        <a:rPr lang="fr-CH" sz="2000" b="1" dirty="0" smtClean="0"/>
                        <a:t>Itilizasyon</a:t>
                      </a:r>
                      <a:endParaRPr lang="fr-CH" sz="2000" b="1" dirty="0"/>
                    </a:p>
                  </a:txBody>
                  <a:tcPr/>
                </a:tc>
                <a:extLst>
                  <a:ext uri="{0D108BD9-81ED-4DB2-BD59-A6C34878D82A}">
                    <a16:rowId xmlns:a16="http://schemas.microsoft.com/office/drawing/2014/main" val="10000"/>
                  </a:ext>
                </a:extLst>
              </a:tr>
              <a:tr h="1098122">
                <a:tc>
                  <a:txBody>
                    <a:bodyPr/>
                    <a:lstStyle/>
                    <a:p>
                      <a:endParaRPr lang="fr-CH" dirty="0"/>
                    </a:p>
                  </a:txBody>
                  <a:tcPr/>
                </a:tc>
                <a:tc>
                  <a:txBody>
                    <a:bodyPr/>
                    <a:lstStyle/>
                    <a:p>
                      <a:r>
                        <a:rPr lang="fr-CH" sz="2000" dirty="0" smtClean="0"/>
                        <a:t>Silikòn</a:t>
                      </a:r>
                      <a:endParaRPr lang="fr-CH" sz="2000" dirty="0"/>
                    </a:p>
                  </a:txBody>
                  <a:tcPr/>
                </a:tc>
                <a:tc>
                  <a:txBody>
                    <a:bodyPr/>
                    <a:lstStyle/>
                    <a:p>
                      <a:r>
                        <a:rPr lang="fr-CH" sz="2000" dirty="0" smtClean="0"/>
                        <a:t>Pou</a:t>
                      </a:r>
                      <a:r>
                        <a:rPr lang="fr-CH" sz="2000" baseline="0" dirty="0" smtClean="0"/>
                        <a:t> bouche trou nan tòl nan tiyo</a:t>
                      </a:r>
                      <a:endParaRPr lang="fr-CH" sz="2000" dirty="0"/>
                    </a:p>
                  </a:txBody>
                  <a:tcPr/>
                </a:tc>
                <a:extLst>
                  <a:ext uri="{0D108BD9-81ED-4DB2-BD59-A6C34878D82A}">
                    <a16:rowId xmlns:a16="http://schemas.microsoft.com/office/drawing/2014/main" val="10001"/>
                  </a:ext>
                </a:extLst>
              </a:tr>
              <a:tr h="936104">
                <a:tc>
                  <a:txBody>
                    <a:bodyPr/>
                    <a:lstStyle/>
                    <a:p>
                      <a:endParaRPr lang="fr-CH" dirty="0"/>
                    </a:p>
                  </a:txBody>
                  <a:tcPr/>
                </a:tc>
                <a:tc>
                  <a:txBody>
                    <a:bodyPr/>
                    <a:lstStyle/>
                    <a:p>
                      <a:r>
                        <a:rPr lang="fr-CH" sz="2000" dirty="0" smtClean="0"/>
                        <a:t>Vis</a:t>
                      </a:r>
                      <a:endParaRPr lang="fr-CH" sz="2000" dirty="0"/>
                    </a:p>
                  </a:txBody>
                  <a:tcPr/>
                </a:tc>
                <a:tc>
                  <a:txBody>
                    <a:bodyPr/>
                    <a:lstStyle/>
                    <a:p>
                      <a:r>
                        <a:rPr lang="fr-CH" sz="2000" dirty="0" smtClean="0"/>
                        <a:t>Pou ranplase vis ki pèdi</a:t>
                      </a:r>
                      <a:r>
                        <a:rPr lang="fr-CH" sz="2000" baseline="0" dirty="0" smtClean="0"/>
                        <a:t> yo</a:t>
                      </a:r>
                      <a:endParaRPr lang="fr-CH" sz="2000" dirty="0"/>
                    </a:p>
                  </a:txBody>
                  <a:tcPr/>
                </a:tc>
                <a:extLst>
                  <a:ext uri="{0D108BD9-81ED-4DB2-BD59-A6C34878D82A}">
                    <a16:rowId xmlns:a16="http://schemas.microsoft.com/office/drawing/2014/main" val="10002"/>
                  </a:ext>
                </a:extLst>
              </a:tr>
              <a:tr h="954106">
                <a:tc>
                  <a:txBody>
                    <a:bodyPr/>
                    <a:lstStyle/>
                    <a:p>
                      <a:endParaRPr lang="fr-CH" dirty="0"/>
                    </a:p>
                  </a:txBody>
                  <a:tcPr/>
                </a:tc>
                <a:tc>
                  <a:txBody>
                    <a:bodyPr/>
                    <a:lstStyle/>
                    <a:p>
                      <a:r>
                        <a:rPr lang="fr-CH" sz="2000" dirty="0" smtClean="0"/>
                        <a:t>Papye twalèt</a:t>
                      </a:r>
                      <a:endParaRPr lang="fr-CH" sz="2000" dirty="0"/>
                    </a:p>
                  </a:txBody>
                  <a:tcPr/>
                </a:tc>
                <a:tc>
                  <a:txBody>
                    <a:bodyPr/>
                    <a:lstStyle/>
                    <a:p>
                      <a:r>
                        <a:rPr lang="fr-CH" sz="2000" dirty="0" smtClean="0"/>
                        <a:t>Pou moun sèvi lè yo ale nan twalèt</a:t>
                      </a:r>
                      <a:endParaRPr lang="fr-CH" sz="2000" dirty="0"/>
                    </a:p>
                  </a:txBody>
                  <a:tcPr/>
                </a:tc>
                <a:extLst>
                  <a:ext uri="{0D108BD9-81ED-4DB2-BD59-A6C34878D82A}">
                    <a16:rowId xmlns:a16="http://schemas.microsoft.com/office/drawing/2014/main" val="10003"/>
                  </a:ext>
                </a:extLst>
              </a:tr>
              <a:tr h="990110">
                <a:tc>
                  <a:txBody>
                    <a:bodyPr/>
                    <a:lstStyle/>
                    <a:p>
                      <a:endParaRPr lang="fr-CH" dirty="0"/>
                    </a:p>
                  </a:txBody>
                  <a:tcPr/>
                </a:tc>
                <a:tc>
                  <a:txBody>
                    <a:bodyPr/>
                    <a:lstStyle/>
                    <a:p>
                      <a:r>
                        <a:rPr lang="fr-CH" sz="2000" dirty="0" smtClean="0"/>
                        <a:t>tounavis</a:t>
                      </a:r>
                      <a:endParaRPr lang="fr-CH" sz="2000" dirty="0"/>
                    </a:p>
                  </a:txBody>
                  <a:tcPr/>
                </a:tc>
                <a:tc>
                  <a:txBody>
                    <a:bodyPr/>
                    <a:lstStyle/>
                    <a:p>
                      <a:r>
                        <a:rPr lang="fr-CH" sz="2000" dirty="0" smtClean="0"/>
                        <a:t>Pou devise epi vise</a:t>
                      </a:r>
                      <a:endParaRPr lang="fr-CH" sz="2000" dirty="0"/>
                    </a:p>
                  </a:txBody>
                  <a:tcPr/>
                </a:tc>
                <a:extLst>
                  <a:ext uri="{0D108BD9-81ED-4DB2-BD59-A6C34878D82A}">
                    <a16:rowId xmlns:a16="http://schemas.microsoft.com/office/drawing/2014/main" val="10004"/>
                  </a:ext>
                </a:extLst>
              </a:tr>
              <a:tr h="990110">
                <a:tc>
                  <a:txBody>
                    <a:bodyPr/>
                    <a:lstStyle/>
                    <a:p>
                      <a:endParaRPr lang="fr-CH" dirty="0"/>
                    </a:p>
                  </a:txBody>
                  <a:tcPr/>
                </a:tc>
                <a:tc>
                  <a:txBody>
                    <a:bodyPr/>
                    <a:lstStyle/>
                    <a:p>
                      <a:r>
                        <a:rPr lang="fr-CH" sz="2000" dirty="0" smtClean="0"/>
                        <a:t>Estenktè</a:t>
                      </a:r>
                      <a:endParaRPr lang="fr-CH" sz="2000" dirty="0"/>
                    </a:p>
                  </a:txBody>
                  <a:tcPr/>
                </a:tc>
                <a:tc>
                  <a:txBody>
                    <a:bodyPr/>
                    <a:lstStyle/>
                    <a:p>
                      <a:r>
                        <a:rPr lang="fr-CH" sz="2000" dirty="0" smtClean="0"/>
                        <a:t>Pou touye dife</a:t>
                      </a:r>
                      <a:endParaRPr lang="fr-CH" sz="2000" dirty="0"/>
                    </a:p>
                  </a:txBody>
                  <a:tcPr/>
                </a:tc>
                <a:extLst>
                  <a:ext uri="{0D108BD9-81ED-4DB2-BD59-A6C34878D82A}">
                    <a16:rowId xmlns:a16="http://schemas.microsoft.com/office/drawing/2014/main" val="10005"/>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574688"/>
            <a:ext cx="1008112" cy="100811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2700536"/>
            <a:ext cx="2016223" cy="80870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4541079"/>
            <a:ext cx="954000" cy="95400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3145" y="3643488"/>
            <a:ext cx="870487" cy="87048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5401" y="5473575"/>
            <a:ext cx="777648" cy="1036864"/>
          </a:xfrm>
          <a:prstGeom prst="rect">
            <a:avLst/>
          </a:prstGeom>
        </p:spPr>
      </p:pic>
      <p:pic>
        <p:nvPicPr>
          <p:cNvPr id="9" name="Picture 8"/>
          <p:cNvPicPr>
            <a:picLocks noChangeAspect="1"/>
          </p:cNvPicPr>
          <p:nvPr/>
        </p:nvPicPr>
        <p:blipFill>
          <a:blip r:embed="rId7"/>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845" y="1052736"/>
            <a:ext cx="8280920" cy="461665"/>
          </a:xfrm>
          <a:prstGeom prst="rect">
            <a:avLst/>
          </a:prstGeom>
        </p:spPr>
        <p:txBody>
          <a:bodyPr wrap="square">
            <a:spAutoFit/>
          </a:bodyPr>
          <a:lstStyle/>
          <a:p>
            <a:r>
              <a:rPr lang="fr-CH" sz="2400" b="1" dirty="0"/>
              <a:t>Kòman pou nou ranje materyèl yo ak pwodwi pou netwayaj yo</a:t>
            </a:r>
            <a:endParaRPr lang="de-CH" sz="2400" b="1" dirty="0"/>
          </a:p>
        </p:txBody>
      </p:sp>
      <p:sp>
        <p:nvSpPr>
          <p:cNvPr id="5" name="Rectangle 4"/>
          <p:cNvSpPr/>
          <p:nvPr/>
        </p:nvSpPr>
        <p:spPr>
          <a:xfrm>
            <a:off x="4139952" y="2204864"/>
            <a:ext cx="4824536" cy="3631763"/>
          </a:xfrm>
          <a:prstGeom prst="rect">
            <a:avLst/>
          </a:prstGeom>
        </p:spPr>
        <p:txBody>
          <a:bodyPr wrap="square">
            <a:spAutoFit/>
          </a:bodyPr>
          <a:lstStyle/>
          <a:p>
            <a:pPr marL="342900" indent="-342900">
              <a:lnSpc>
                <a:spcPct val="150000"/>
              </a:lnSpc>
              <a:buFont typeface="Arial" panose="020B0604020202020204" pitchFamily="34" charset="0"/>
              <a:buChar char="•"/>
            </a:pPr>
            <a:r>
              <a:rPr lang="fr-CH" sz="2000" dirty="0"/>
              <a:t>Kite tout likid yo nan boutèy yo vini </a:t>
            </a:r>
            <a:r>
              <a:rPr lang="fr-CH" sz="2000" dirty="0" smtClean="0"/>
              <a:t>an </a:t>
            </a:r>
          </a:p>
          <a:p>
            <a:pPr marL="342900" indent="-342900">
              <a:lnSpc>
                <a:spcPct val="150000"/>
              </a:lnSpc>
              <a:buFont typeface="Arial" panose="020B0604020202020204" pitchFamily="34" charset="0"/>
              <a:buChar char="•"/>
            </a:pPr>
            <a:r>
              <a:rPr lang="fr-CH" sz="2000" dirty="0" smtClean="0"/>
              <a:t>Mete chak </a:t>
            </a:r>
            <a:r>
              <a:rPr lang="fr-CH" sz="2000" dirty="0"/>
              <a:t>tip </a:t>
            </a:r>
            <a:r>
              <a:rPr lang="fr-CH" sz="2000" dirty="0" smtClean="0"/>
              <a:t>pwodwi apa, </a:t>
            </a:r>
            <a:r>
              <a:rPr lang="fr-CH" sz="2000" dirty="0"/>
              <a:t>tankou </a:t>
            </a:r>
            <a:r>
              <a:rPr lang="fr-CH" sz="2000" dirty="0" smtClean="0"/>
              <a:t>medikaman, </a:t>
            </a:r>
            <a:r>
              <a:rPr lang="fr-CH" sz="2000" dirty="0"/>
              <a:t>pwodwi </a:t>
            </a:r>
            <a:r>
              <a:rPr lang="fr-CH" sz="2000" dirty="0" smtClean="0"/>
              <a:t>pou netwayaj.</a:t>
            </a:r>
          </a:p>
          <a:p>
            <a:pPr marL="342900" indent="-342900">
              <a:lnSpc>
                <a:spcPct val="150000"/>
              </a:lnSpc>
              <a:buFont typeface="Arial" panose="020B0604020202020204" pitchFamily="34" charset="0"/>
              <a:buChar char="•"/>
            </a:pPr>
            <a:r>
              <a:rPr lang="fr-CH" sz="2000" dirty="0" smtClean="0"/>
              <a:t>Pwodwi yo byen bouche </a:t>
            </a:r>
            <a:r>
              <a:rPr lang="fr-CH" sz="2000" dirty="0"/>
              <a:t>epi gen etikèt sou yo</a:t>
            </a:r>
            <a:r>
              <a:rPr lang="fr-CH" sz="2000" dirty="0" smtClean="0"/>
              <a:t>.</a:t>
            </a:r>
          </a:p>
          <a:p>
            <a:pPr marL="342900" indent="-342900">
              <a:lnSpc>
                <a:spcPct val="150000"/>
              </a:lnSpc>
              <a:buFont typeface="Arial" panose="020B0604020202020204" pitchFamily="34" charset="0"/>
              <a:buChar char="•"/>
            </a:pPr>
            <a:r>
              <a:rPr lang="fr-CH" sz="2000" dirty="0" smtClean="0"/>
              <a:t>Mete </a:t>
            </a:r>
            <a:r>
              <a:rPr lang="fr-CH" sz="2000" dirty="0"/>
              <a:t>zouti ak pwodwi nap bezwen pou nou sèvi pi souvan yo sou lamen.</a:t>
            </a:r>
          </a:p>
          <a:p>
            <a:pPr marL="342900" indent="-342900">
              <a:buFont typeface="Arial" panose="020B0604020202020204" pitchFamily="34" charset="0"/>
              <a:buChar char="•"/>
            </a:pPr>
            <a:endParaRPr lang="de-CH" sz="2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51" y="2187352"/>
            <a:ext cx="3865701" cy="2859509"/>
          </a:xfrm>
          <a:prstGeom prst="rect">
            <a:avLst/>
          </a:prstGeom>
        </p:spPr>
      </p:pic>
      <p:pic>
        <p:nvPicPr>
          <p:cNvPr id="6" name="Picture 5"/>
          <p:cNvPicPr>
            <a:picLocks noChangeAspect="1"/>
          </p:cNvPicPr>
          <p:nvPr/>
        </p:nvPicPr>
        <p:blipFill>
          <a:blip r:embed="rId4"/>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4217" y="550143"/>
            <a:ext cx="4787721" cy="461665"/>
          </a:xfrm>
          <a:prstGeom prst="rect">
            <a:avLst/>
          </a:prstGeom>
        </p:spPr>
        <p:txBody>
          <a:bodyPr wrap="none">
            <a:spAutoFit/>
          </a:bodyPr>
          <a:lstStyle/>
          <a:p>
            <a:r>
              <a:rPr lang="fr-CH" sz="2400" b="1" dirty="0"/>
              <a:t>Konsiy sekirite pandan nap netwaye</a:t>
            </a:r>
            <a:endParaRPr lang="de-CH" sz="2400" dirty="0"/>
          </a:p>
        </p:txBody>
      </p:sp>
      <p:sp>
        <p:nvSpPr>
          <p:cNvPr id="3" name="Rectangle 2"/>
          <p:cNvSpPr/>
          <p:nvPr/>
        </p:nvSpPr>
        <p:spPr>
          <a:xfrm>
            <a:off x="3868711" y="1314783"/>
            <a:ext cx="5112567" cy="4708981"/>
          </a:xfrm>
          <a:prstGeom prst="rect">
            <a:avLst/>
          </a:prstGeom>
        </p:spPr>
        <p:txBody>
          <a:bodyPr wrap="square">
            <a:spAutoFit/>
          </a:bodyPr>
          <a:lstStyle/>
          <a:p>
            <a:pPr marL="342900" indent="-342900">
              <a:lnSpc>
                <a:spcPct val="150000"/>
              </a:lnSpc>
              <a:buFont typeface="Arial" panose="020B0604020202020204" pitchFamily="34" charset="0"/>
              <a:buChar char="•"/>
            </a:pPr>
            <a:r>
              <a:rPr lang="fr-CH" sz="2000" dirty="0">
                <a:solidFill>
                  <a:srgbClr val="FF0000"/>
                </a:solidFill>
              </a:rPr>
              <a:t>Pa fè melanj ke nou pa byen konnen. </a:t>
            </a:r>
          </a:p>
          <a:p>
            <a:pPr marL="342900" indent="-342900">
              <a:lnSpc>
                <a:spcPct val="150000"/>
              </a:lnSpc>
              <a:buFont typeface="Arial" panose="020B0604020202020204" pitchFamily="34" charset="0"/>
              <a:buChar char="•"/>
            </a:pPr>
            <a:r>
              <a:rPr lang="fr-CH" sz="2000" dirty="0">
                <a:solidFill>
                  <a:srgbClr val="FF0000"/>
                </a:solidFill>
              </a:rPr>
              <a:t>Mete Ekipman pwoteksyon  ki fèt pou netwayaj tankou </a:t>
            </a:r>
            <a:r>
              <a:rPr lang="fr-CH" sz="2000" dirty="0" smtClean="0">
                <a:solidFill>
                  <a:srgbClr val="FF0000"/>
                </a:solidFill>
              </a:rPr>
              <a:t>gan, </a:t>
            </a:r>
            <a:r>
              <a:rPr lang="fr-CH" sz="2000" dirty="0" err="1" smtClean="0">
                <a:solidFill>
                  <a:srgbClr val="FF0000"/>
                </a:solidFill>
              </a:rPr>
              <a:t>b</a:t>
            </a:r>
            <a:r>
              <a:rPr lang="fr-CH" sz="2000" dirty="0" err="1"/>
              <a:t>ò</a:t>
            </a:r>
            <a:r>
              <a:rPr lang="fr-CH" sz="2000" dirty="0" err="1" smtClean="0">
                <a:solidFill>
                  <a:srgbClr val="FF0000"/>
                </a:solidFill>
              </a:rPr>
              <a:t>t</a:t>
            </a:r>
            <a:r>
              <a:rPr lang="fr-CH" sz="2000" dirty="0" smtClean="0">
                <a:solidFill>
                  <a:srgbClr val="FF0000"/>
                </a:solidFill>
              </a:rPr>
              <a:t> </a:t>
            </a:r>
            <a:r>
              <a:rPr lang="fr-CH" sz="2000" dirty="0" smtClean="0">
                <a:solidFill>
                  <a:srgbClr val="FF0000"/>
                </a:solidFill>
              </a:rPr>
              <a:t>ak </a:t>
            </a:r>
            <a:r>
              <a:rPr lang="fr-CH" sz="2000" dirty="0" err="1" smtClean="0">
                <a:solidFill>
                  <a:srgbClr val="FF0000"/>
                </a:solidFill>
              </a:rPr>
              <a:t>kachnen</a:t>
            </a:r>
            <a:r>
              <a:rPr lang="fr-CH" sz="2000" dirty="0" smtClean="0">
                <a:solidFill>
                  <a:srgbClr val="FF0000"/>
                </a:solidFill>
              </a:rPr>
              <a:t>. </a:t>
            </a:r>
            <a:endParaRPr lang="fr-CH" sz="2000" dirty="0">
              <a:solidFill>
                <a:srgbClr val="FF0000"/>
              </a:solidFill>
            </a:endParaRPr>
          </a:p>
          <a:p>
            <a:pPr marL="342900" indent="-342900">
              <a:lnSpc>
                <a:spcPct val="150000"/>
              </a:lnSpc>
              <a:buFont typeface="Arial" panose="020B0604020202020204" pitchFamily="34" charset="0"/>
              <a:buChar char="•"/>
            </a:pPr>
            <a:r>
              <a:rPr lang="fr-CH" sz="2000" dirty="0"/>
              <a:t>Ale wè yon doktè si nou fin itilize yon pwodwi pou netawaj ki fè nou  malad tankou li fè nou ap vomi, lestomak nou ap boule nou, bouton leve sou po nou, fè je nou fè nou mal oubyen fè je nou wouj.</a:t>
            </a:r>
          </a:p>
          <a:p>
            <a:pPr marL="342900" indent="-342900">
              <a:lnSpc>
                <a:spcPct val="150000"/>
              </a:lnSpc>
              <a:buFont typeface="Arial" panose="020B0604020202020204" pitchFamily="34" charset="0"/>
              <a:buChar char="•"/>
            </a:pPr>
            <a:r>
              <a:rPr lang="fr-CH" sz="2000" dirty="0"/>
              <a:t>Pa ni manje ni bwè pandan nap fè netwayaj.</a:t>
            </a:r>
          </a:p>
          <a:p>
            <a:pPr marL="342900" indent="-342900">
              <a:lnSpc>
                <a:spcPct val="150000"/>
              </a:lnSpc>
              <a:buFont typeface="Arial" panose="020B0604020202020204" pitchFamily="34" charset="0"/>
              <a:buChar char="•"/>
            </a:pPr>
            <a:r>
              <a:rPr lang="fr-CH" sz="2000" dirty="0"/>
              <a:t>Lave men nou ak savon lè nou fin netwaye</a:t>
            </a:r>
            <a:endParaRPr lang="de-CH"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54" y="1031769"/>
            <a:ext cx="3685357" cy="17126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845" y="3027443"/>
            <a:ext cx="2696329" cy="2633806"/>
          </a:xfrm>
          <a:prstGeom prst="rect">
            <a:avLst/>
          </a:prstGeom>
        </p:spPr>
      </p:pic>
      <p:pic>
        <p:nvPicPr>
          <p:cNvPr id="6" name="Picture 5"/>
          <p:cNvPicPr>
            <a:picLocks noChangeAspect="1"/>
          </p:cNvPicPr>
          <p:nvPr/>
        </p:nvPicPr>
        <p:blipFill>
          <a:blip r:embed="rId4"/>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3888" y="848673"/>
            <a:ext cx="2013308" cy="461665"/>
          </a:xfrm>
          <a:prstGeom prst="rect">
            <a:avLst/>
          </a:prstGeom>
        </p:spPr>
        <p:txBody>
          <a:bodyPr wrap="none">
            <a:spAutoFit/>
          </a:bodyPr>
          <a:lstStyle/>
          <a:p>
            <a:r>
              <a:rPr lang="fr-CH" sz="2400" b="1" dirty="0"/>
              <a:t>Règ</a:t>
            </a:r>
            <a:r>
              <a:rPr lang="fr-CH" u="sng" dirty="0"/>
              <a:t> </a:t>
            </a:r>
            <a:r>
              <a:rPr lang="fr-CH" sz="2400" b="1" dirty="0"/>
              <a:t>sekirite</a:t>
            </a:r>
            <a:r>
              <a:rPr lang="fr-CH" u="sng" dirty="0"/>
              <a:t> </a:t>
            </a:r>
            <a:r>
              <a:rPr lang="fr-CH" sz="2400" b="1" dirty="0"/>
              <a:t>yo</a:t>
            </a:r>
            <a:endParaRPr lang="de-CH" sz="2400" b="1" dirty="0"/>
          </a:p>
        </p:txBody>
      </p:sp>
      <p:sp>
        <p:nvSpPr>
          <p:cNvPr id="6" name="Rectangle 5"/>
          <p:cNvSpPr/>
          <p:nvPr/>
        </p:nvSpPr>
        <p:spPr>
          <a:xfrm>
            <a:off x="4211960" y="1268760"/>
            <a:ext cx="4572000" cy="5940088"/>
          </a:xfrm>
          <a:prstGeom prst="rect">
            <a:avLst/>
          </a:prstGeom>
        </p:spPr>
        <p:txBody>
          <a:bodyPr>
            <a:spAutoFit/>
          </a:bodyPr>
          <a:lstStyle/>
          <a:p>
            <a:pPr marL="285750" indent="-285750" algn="just">
              <a:lnSpc>
                <a:spcPct val="150000"/>
              </a:lnSpc>
              <a:buFont typeface="Arial" panose="020B0604020202020204" pitchFamily="34" charset="0"/>
              <a:buChar char="•"/>
            </a:pPr>
            <a:r>
              <a:rPr lang="fr-CH" sz="2000" dirty="0"/>
              <a:t>Si nou pa si nou ka fè yon travay, mande yon espesyalis nan </a:t>
            </a:r>
            <a:r>
              <a:rPr lang="fr-CH" sz="2000" dirty="0" smtClean="0"/>
              <a:t>domèn </a:t>
            </a:r>
            <a:r>
              <a:rPr lang="fr-CH" sz="2000" dirty="0"/>
              <a:t>nan konsèy</a:t>
            </a:r>
          </a:p>
          <a:p>
            <a:pPr marL="285750" indent="-285750" algn="just">
              <a:lnSpc>
                <a:spcPct val="150000"/>
              </a:lnSpc>
              <a:buFont typeface="Arial" panose="020B0604020202020204" pitchFamily="34" charset="0"/>
              <a:buChar char="•"/>
            </a:pPr>
            <a:r>
              <a:rPr lang="fr-CH" sz="2000" dirty="0"/>
              <a:t>Fòk nou pridan anpil lè nap fè travay elektrisite yo, li pi bon lè nou kite yon elektrisyen fè travay sa yo</a:t>
            </a:r>
          </a:p>
          <a:p>
            <a:pPr marL="285750" indent="-285750" algn="just">
              <a:lnSpc>
                <a:spcPct val="150000"/>
              </a:lnSpc>
              <a:buFont typeface="Arial" panose="020B0604020202020204" pitchFamily="34" charset="0"/>
              <a:buChar char="•"/>
            </a:pPr>
            <a:r>
              <a:rPr lang="fr-CH" sz="2000" dirty="0"/>
              <a:t>òganize epi sekirize espas travay la mete tout sa nap sèvi yo sou je.</a:t>
            </a:r>
          </a:p>
          <a:p>
            <a:pPr marL="285750" indent="-285750" algn="just">
              <a:lnSpc>
                <a:spcPct val="150000"/>
              </a:lnSpc>
              <a:buFont typeface="Arial" panose="020B0604020202020204" pitchFamily="34" charset="0"/>
              <a:buChar char="•"/>
            </a:pPr>
            <a:r>
              <a:rPr lang="fr-CH" sz="2000" dirty="0"/>
              <a:t>Fòk nou toujou verifye si zouti yo an bon eta epi sekirize</a:t>
            </a:r>
          </a:p>
          <a:p>
            <a:pPr marL="285750" indent="-285750" algn="just">
              <a:lnSpc>
                <a:spcPct val="150000"/>
              </a:lnSpc>
              <a:buFont typeface="Arial" panose="020B0604020202020204" pitchFamily="34" charset="0"/>
              <a:buChar char="•"/>
            </a:pPr>
            <a:r>
              <a:rPr lang="fr-CH" sz="2000" dirty="0"/>
              <a:t>Mete ekipman sekirize ki adapte ak travay nap fè </a:t>
            </a:r>
            <a:r>
              <a:rPr lang="fr-CH" sz="2000" dirty="0" smtClean="0"/>
              <a:t>a</a:t>
            </a:r>
          </a:p>
          <a:p>
            <a:pPr marL="285750" indent="-285750">
              <a:buFont typeface="Arial" panose="020B0604020202020204" pitchFamily="34" charset="0"/>
              <a:buChar char="•"/>
            </a:pPr>
            <a:endParaRPr lang="de-CH"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31" y="1556792"/>
            <a:ext cx="4029635" cy="4104456"/>
          </a:xfrm>
          <a:prstGeom prst="rect">
            <a:avLst/>
          </a:prstGeom>
        </p:spPr>
      </p:pic>
      <p:pic>
        <p:nvPicPr>
          <p:cNvPr id="5" name="Picture 4"/>
          <p:cNvPicPr>
            <a:picLocks noChangeAspect="1"/>
          </p:cNvPicPr>
          <p:nvPr/>
        </p:nvPicPr>
        <p:blipFill>
          <a:blip r:embed="rId3"/>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6308" y="437820"/>
            <a:ext cx="3024336" cy="461665"/>
          </a:xfrm>
          <a:prstGeom prst="rect">
            <a:avLst/>
          </a:prstGeom>
        </p:spPr>
        <p:txBody>
          <a:bodyPr wrap="square">
            <a:spAutoFit/>
          </a:bodyPr>
          <a:lstStyle/>
          <a:p>
            <a:pPr algn="ctr"/>
            <a:r>
              <a:rPr lang="fr-CH" sz="2400" b="1" dirty="0"/>
              <a:t>Règ</a:t>
            </a:r>
            <a:r>
              <a:rPr lang="fr-CH" u="sng" dirty="0"/>
              <a:t> </a:t>
            </a:r>
            <a:r>
              <a:rPr lang="fr-CH" sz="2400" b="1" dirty="0"/>
              <a:t>sekirite</a:t>
            </a:r>
            <a:r>
              <a:rPr lang="fr-CH" u="sng" dirty="0"/>
              <a:t> </a:t>
            </a:r>
            <a:r>
              <a:rPr lang="fr-CH" sz="2400" b="1" dirty="0"/>
              <a:t>yo</a:t>
            </a:r>
            <a:endParaRPr lang="de-CH" sz="2400" b="1" dirty="0"/>
          </a:p>
        </p:txBody>
      </p:sp>
      <p:sp>
        <p:nvSpPr>
          <p:cNvPr id="2" name="Rectangle 1"/>
          <p:cNvSpPr/>
          <p:nvPr/>
        </p:nvSpPr>
        <p:spPr>
          <a:xfrm>
            <a:off x="3877946" y="811729"/>
            <a:ext cx="5144067" cy="6046271"/>
          </a:xfrm>
          <a:prstGeom prst="rect">
            <a:avLst/>
          </a:prstGeom>
        </p:spPr>
        <p:txBody>
          <a:bodyPr wrap="square">
            <a:spAutoFit/>
          </a:bodyPr>
          <a:lstStyle/>
          <a:p>
            <a:pPr marL="342900" indent="-342900">
              <a:lnSpc>
                <a:spcPct val="150000"/>
              </a:lnSpc>
              <a:buFont typeface="Arial" panose="020B0604020202020204" pitchFamily="34" charset="0"/>
              <a:buChar char="•"/>
            </a:pPr>
            <a:r>
              <a:rPr lang="fr-CH" sz="2000" dirty="0" smtClean="0"/>
              <a:t>Pou </a:t>
            </a:r>
            <a:r>
              <a:rPr lang="fr-CH" sz="2000" dirty="0"/>
              <a:t>travay kap fèt anlè yo, fòk toujou gen 2 </a:t>
            </a:r>
            <a:r>
              <a:rPr lang="fr-CH" sz="2000" dirty="0" smtClean="0"/>
              <a:t>moun </a:t>
            </a:r>
            <a:r>
              <a:rPr lang="fr-CH" sz="2000" dirty="0"/>
              <a:t>pou pi piti </a:t>
            </a:r>
            <a:r>
              <a:rPr lang="fr-CH" sz="2000" dirty="0" smtClean="0"/>
              <a:t>youn </a:t>
            </a:r>
            <a:r>
              <a:rPr lang="fr-CH" sz="2000" dirty="0"/>
              <a:t>kap fè travay la </a:t>
            </a:r>
            <a:r>
              <a:rPr lang="fr-CH" sz="2000" dirty="0" smtClean="0"/>
              <a:t>youn </a:t>
            </a:r>
            <a:r>
              <a:rPr lang="fr-CH" sz="2000" dirty="0"/>
              <a:t>kap kenbe echèl la</a:t>
            </a:r>
          </a:p>
          <a:p>
            <a:pPr marL="342900" indent="-342900">
              <a:lnSpc>
                <a:spcPct val="150000"/>
              </a:lnSpc>
              <a:buFont typeface="Arial" panose="020B0604020202020204" pitchFamily="34" charset="0"/>
              <a:buChar char="•"/>
            </a:pPr>
            <a:r>
              <a:rPr lang="fr-CH" sz="2000" dirty="0"/>
              <a:t>Pa mete bag oubyen rad ki ka fè nou kroke pandan nap fè travay la</a:t>
            </a:r>
          </a:p>
          <a:p>
            <a:pPr marL="342900" indent="-342900">
              <a:lnSpc>
                <a:spcPct val="150000"/>
              </a:lnSpc>
              <a:buFont typeface="Arial" panose="020B0604020202020204" pitchFamily="34" charset="0"/>
              <a:buChar char="•"/>
            </a:pPr>
            <a:r>
              <a:rPr lang="fr-CH" sz="2000" dirty="0"/>
              <a:t>Netwaye epas nou tap travay la ak tout zouti yo epi mete yo nan plas yo</a:t>
            </a:r>
          </a:p>
          <a:p>
            <a:pPr marL="342900" indent="-342900">
              <a:lnSpc>
                <a:spcPct val="150000"/>
              </a:lnSpc>
              <a:buFont typeface="Arial" panose="020B0604020202020204" pitchFamily="34" charset="0"/>
              <a:buChar char="•"/>
            </a:pPr>
            <a:r>
              <a:rPr lang="fr-CH" sz="2000" dirty="0"/>
              <a:t>Pa mache sou ralonj yo</a:t>
            </a:r>
          </a:p>
          <a:p>
            <a:pPr marL="342900" indent="-342900">
              <a:lnSpc>
                <a:spcPct val="150000"/>
              </a:lnSpc>
              <a:buFont typeface="Arial" panose="020B0604020202020204" pitchFamily="34" charset="0"/>
              <a:buChar char="•"/>
            </a:pPr>
            <a:r>
              <a:rPr lang="fr-CH" sz="2000" dirty="0"/>
              <a:t>Si yon moun pèdi konesans nan abri a, asire nou ke li yon kote ki pwoteje epi rele sèvis sekou.</a:t>
            </a:r>
          </a:p>
          <a:p>
            <a:pPr marL="342900" indent="-342900">
              <a:lnSpc>
                <a:spcPct val="150000"/>
              </a:lnSpc>
              <a:buFont typeface="Arial" panose="020B0604020202020204" pitchFamily="34" charset="0"/>
              <a:buChar char="•"/>
            </a:pPr>
            <a:r>
              <a:rPr lang="fr-CH" sz="2000" dirty="0"/>
              <a:t>kenbe tout espas pou moun pase yo lib</a:t>
            </a:r>
          </a:p>
          <a:p>
            <a:pPr marL="342900" indent="-342900">
              <a:lnSpc>
                <a:spcPct val="150000"/>
              </a:lnSpc>
              <a:buFont typeface="Arial" panose="020B0604020202020204" pitchFamily="34" charset="0"/>
              <a:buChar char="•"/>
            </a:pPr>
            <a:r>
              <a:rPr lang="fr-CH" sz="2000" dirty="0"/>
              <a:t>Toujou verifye si kit premye swen an konplè</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19" y="1196752"/>
            <a:ext cx="3626427" cy="3960440"/>
          </a:xfrm>
          <a:prstGeom prst="rect">
            <a:avLst/>
          </a:prstGeom>
        </p:spPr>
      </p:pic>
      <p:pic>
        <p:nvPicPr>
          <p:cNvPr id="5" name="Picture 4"/>
          <p:cNvPicPr>
            <a:picLocks noChangeAspect="1"/>
          </p:cNvPicPr>
          <p:nvPr/>
        </p:nvPicPr>
        <p:blipFill>
          <a:blip r:embed="rId3"/>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3848" y="828291"/>
            <a:ext cx="2228815" cy="461665"/>
          </a:xfrm>
          <a:prstGeom prst="rect">
            <a:avLst/>
          </a:prstGeom>
        </p:spPr>
        <p:txBody>
          <a:bodyPr wrap="none">
            <a:spAutoFit/>
          </a:bodyPr>
          <a:lstStyle/>
          <a:p>
            <a:r>
              <a:rPr lang="en-US" sz="2400" b="1" dirty="0"/>
              <a:t>Abri kominotè a</a:t>
            </a:r>
            <a:endParaRPr lang="de-CH" sz="2400" b="1" dirty="0"/>
          </a:p>
        </p:txBody>
      </p:sp>
      <p:sp>
        <p:nvSpPr>
          <p:cNvPr id="2" name="Rectangle 1"/>
          <p:cNvSpPr/>
          <p:nvPr/>
        </p:nvSpPr>
        <p:spPr>
          <a:xfrm>
            <a:off x="4427984" y="1700808"/>
            <a:ext cx="4248472" cy="470898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a:t>Abri kominotè a se yon espas ki </a:t>
            </a:r>
            <a:r>
              <a:rPr lang="en-US" sz="2000" dirty="0" err="1"/>
              <a:t>bati</a:t>
            </a:r>
            <a:r>
              <a:rPr lang="en-US" sz="2000" dirty="0"/>
              <a:t> pou resevwa moun ki gen kay nan zòn ki riske yo, pou ede yo pwoteje </a:t>
            </a:r>
            <a:r>
              <a:rPr lang="en-US" sz="2000" dirty="0" err="1"/>
              <a:t>lavi</a:t>
            </a:r>
            <a:r>
              <a:rPr lang="en-US" sz="2000" dirty="0"/>
              <a:t> yo ak byen yo </a:t>
            </a:r>
            <a:r>
              <a:rPr lang="en-US" sz="2000" dirty="0" err="1"/>
              <a:t>pandan</a:t>
            </a:r>
            <a:r>
              <a:rPr lang="en-US" sz="2000" dirty="0"/>
              <a:t> yon katastwòf natirèl, pou yon ti tan</a:t>
            </a:r>
            <a:r>
              <a:rPr lang="en-US" sz="2000" dirty="0" smtClean="0"/>
              <a:t>.</a:t>
            </a:r>
          </a:p>
          <a:p>
            <a:pPr algn="just">
              <a:lnSpc>
                <a:spcPct val="150000"/>
              </a:lnSpc>
            </a:pPr>
            <a:endParaRPr lang="en-US" sz="2000" dirty="0" smtClean="0">
              <a:solidFill>
                <a:srgbClr val="FF0000"/>
              </a:solidFill>
            </a:endParaRPr>
          </a:p>
          <a:p>
            <a:pPr marL="342900" indent="-342900" algn="just">
              <a:lnSpc>
                <a:spcPct val="150000"/>
              </a:lnSpc>
              <a:buFont typeface="Arial" panose="020B0604020202020204" pitchFamily="34" charset="0"/>
              <a:buChar char="•"/>
            </a:pPr>
            <a:r>
              <a:rPr lang="en-US" sz="2000" dirty="0" smtClean="0">
                <a:solidFill>
                  <a:srgbClr val="FF0000"/>
                </a:solidFill>
              </a:rPr>
              <a:t>Abri </a:t>
            </a:r>
            <a:r>
              <a:rPr lang="en-US" sz="2000" dirty="0">
                <a:solidFill>
                  <a:srgbClr val="FF0000"/>
                </a:solidFill>
              </a:rPr>
              <a:t>sa </a:t>
            </a:r>
            <a:r>
              <a:rPr lang="en-US" sz="2000" dirty="0" err="1">
                <a:solidFill>
                  <a:srgbClr val="FF0000"/>
                </a:solidFill>
              </a:rPr>
              <a:t>genyen</a:t>
            </a:r>
            <a:r>
              <a:rPr lang="en-US" sz="2000" dirty="0">
                <a:solidFill>
                  <a:srgbClr val="FF0000"/>
                </a:solidFill>
              </a:rPr>
              <a:t> 2 </a:t>
            </a:r>
            <a:r>
              <a:rPr lang="en-US" sz="2000" dirty="0" err="1" smtClean="0">
                <a:solidFill>
                  <a:srgbClr val="FF0000"/>
                </a:solidFill>
              </a:rPr>
              <a:t>modil</a:t>
            </a:r>
            <a:r>
              <a:rPr lang="en-US" sz="2000" dirty="0" smtClean="0">
                <a:solidFill>
                  <a:srgbClr val="FF0000"/>
                </a:solidFill>
              </a:rPr>
              <a:t>, </a:t>
            </a:r>
            <a:r>
              <a:rPr lang="en-US" sz="2000" dirty="0">
                <a:solidFill>
                  <a:srgbClr val="FF0000"/>
                </a:solidFill>
              </a:rPr>
              <a:t>youn pou fi, youn pou </a:t>
            </a:r>
            <a:r>
              <a:rPr lang="en-US" sz="2000" dirty="0" err="1">
                <a:solidFill>
                  <a:srgbClr val="FF0000"/>
                </a:solidFill>
              </a:rPr>
              <a:t>gason</a:t>
            </a:r>
            <a:r>
              <a:rPr lang="en-US" sz="2000" dirty="0">
                <a:solidFill>
                  <a:srgbClr val="FF0000"/>
                </a:solidFill>
              </a:rPr>
              <a:t>, chak </a:t>
            </a:r>
            <a:r>
              <a:rPr lang="en-US" sz="2000" dirty="0" err="1" smtClean="0">
                <a:solidFill>
                  <a:srgbClr val="FF0000"/>
                </a:solidFill>
              </a:rPr>
              <a:t>modil</a:t>
            </a:r>
            <a:r>
              <a:rPr lang="en-US" sz="2000" dirty="0" smtClean="0">
                <a:solidFill>
                  <a:srgbClr val="FF0000"/>
                </a:solidFill>
              </a:rPr>
              <a:t> </a:t>
            </a:r>
            <a:r>
              <a:rPr lang="en-US" sz="2000" dirty="0">
                <a:solidFill>
                  <a:srgbClr val="FF0000"/>
                </a:solidFill>
              </a:rPr>
              <a:t>yo gen yon </a:t>
            </a:r>
            <a:r>
              <a:rPr lang="en-US" sz="2000" dirty="0" err="1">
                <a:solidFill>
                  <a:srgbClr val="FF0000"/>
                </a:solidFill>
              </a:rPr>
              <a:t>blòk</a:t>
            </a:r>
            <a:r>
              <a:rPr lang="en-US" sz="2000" dirty="0">
                <a:solidFill>
                  <a:srgbClr val="FF0000"/>
                </a:solidFill>
              </a:rPr>
              <a:t> </a:t>
            </a:r>
            <a:r>
              <a:rPr lang="en-US" sz="2000" dirty="0" smtClean="0">
                <a:solidFill>
                  <a:srgbClr val="FF0000"/>
                </a:solidFill>
              </a:rPr>
              <a:t>sanitè twalèt </a:t>
            </a:r>
            <a:r>
              <a:rPr lang="en-US" sz="2000" dirty="0">
                <a:solidFill>
                  <a:srgbClr val="FF0000"/>
                </a:solidFill>
              </a:rPr>
              <a:t>ak </a:t>
            </a:r>
            <a:r>
              <a:rPr lang="en-US" sz="2000" dirty="0" err="1">
                <a:solidFill>
                  <a:srgbClr val="FF0000"/>
                </a:solidFill>
              </a:rPr>
              <a:t>douch</a:t>
            </a:r>
            <a:r>
              <a:rPr lang="en-US" sz="2000" dirty="0">
                <a:solidFill>
                  <a:srgbClr val="FF0000"/>
                </a:solidFill>
              </a:rPr>
              <a:t> pou fi epi </a:t>
            </a:r>
            <a:r>
              <a:rPr lang="en-US" sz="2000" dirty="0" err="1">
                <a:solidFill>
                  <a:srgbClr val="FF0000"/>
                </a:solidFill>
              </a:rPr>
              <a:t>gason</a:t>
            </a:r>
            <a:endParaRPr lang="de-CH" sz="2000" dirty="0">
              <a:solidFill>
                <a:srgbClr val="FF00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95" r="15788"/>
          <a:stretch>
            <a:fillRect/>
          </a:stretch>
        </p:blipFill>
        <p:spPr bwMode="auto">
          <a:xfrm>
            <a:off x="73485" y="2060848"/>
            <a:ext cx="4570523" cy="3011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3576" y="764704"/>
            <a:ext cx="2228815" cy="461665"/>
          </a:xfrm>
          <a:prstGeom prst="rect">
            <a:avLst/>
          </a:prstGeom>
        </p:spPr>
        <p:txBody>
          <a:bodyPr wrap="none">
            <a:spAutoFit/>
          </a:bodyPr>
          <a:lstStyle/>
          <a:p>
            <a:r>
              <a:rPr lang="en-US" sz="2400" b="1" dirty="0"/>
              <a:t>Abri kominotè a</a:t>
            </a:r>
            <a:endParaRPr lang="de-CH" sz="2400" b="1" dirty="0"/>
          </a:p>
        </p:txBody>
      </p:sp>
      <p:sp>
        <p:nvSpPr>
          <p:cNvPr id="5" name="Rectangle 4"/>
          <p:cNvSpPr/>
          <p:nvPr/>
        </p:nvSpPr>
        <p:spPr>
          <a:xfrm>
            <a:off x="4427984" y="1556792"/>
            <a:ext cx="4442807" cy="4247317"/>
          </a:xfrm>
          <a:prstGeom prst="rect">
            <a:avLst/>
          </a:prstGeom>
        </p:spPr>
        <p:txBody>
          <a:bodyPr wrap="square">
            <a:spAutoFit/>
          </a:bodyPr>
          <a:lstStyle/>
          <a:p>
            <a:pPr>
              <a:lnSpc>
                <a:spcPct val="150000"/>
              </a:lnSpc>
            </a:pPr>
            <a:r>
              <a:rPr lang="en-US" sz="2000" b="1" dirty="0"/>
              <a:t>Itilizasyon espas </a:t>
            </a:r>
            <a:r>
              <a:rPr lang="en-US" sz="2000" b="1" dirty="0" smtClean="0"/>
              <a:t>yo</a:t>
            </a:r>
          </a:p>
          <a:p>
            <a:pPr marL="342900" indent="-342900">
              <a:lnSpc>
                <a:spcPct val="150000"/>
              </a:lnSpc>
              <a:buFont typeface="Arial" panose="020B0604020202020204" pitchFamily="34" charset="0"/>
              <a:buChar char="•"/>
            </a:pPr>
            <a:r>
              <a:rPr lang="en-US" sz="2000" dirty="0">
                <a:solidFill>
                  <a:srgbClr val="FF0000"/>
                </a:solidFill>
              </a:rPr>
              <a:t>Depo a se pou mete </a:t>
            </a:r>
            <a:r>
              <a:rPr lang="en-US" sz="2000" dirty="0" err="1">
                <a:solidFill>
                  <a:srgbClr val="FF0000"/>
                </a:solidFill>
              </a:rPr>
              <a:t>semans</a:t>
            </a:r>
            <a:r>
              <a:rPr lang="en-US" sz="2000" dirty="0">
                <a:solidFill>
                  <a:srgbClr val="FF0000"/>
                </a:solidFill>
              </a:rPr>
              <a:t>, manje, </a:t>
            </a:r>
            <a:r>
              <a:rPr lang="en-US" sz="2000" dirty="0" err="1">
                <a:solidFill>
                  <a:srgbClr val="FF0000"/>
                </a:solidFill>
              </a:rPr>
              <a:t>zouti</a:t>
            </a:r>
            <a:r>
              <a:rPr lang="en-US" sz="2000" dirty="0">
                <a:solidFill>
                  <a:srgbClr val="FF0000"/>
                </a:solidFill>
              </a:rPr>
              <a:t> </a:t>
            </a:r>
            <a:r>
              <a:rPr lang="en-US" sz="2000" dirty="0" err="1">
                <a:solidFill>
                  <a:srgbClr val="FF0000"/>
                </a:solidFill>
              </a:rPr>
              <a:t>menaje</a:t>
            </a:r>
            <a:r>
              <a:rPr lang="en-US" sz="2000" dirty="0">
                <a:solidFill>
                  <a:srgbClr val="FF0000"/>
                </a:solidFill>
              </a:rPr>
              <a:t>, </a:t>
            </a:r>
            <a:r>
              <a:rPr lang="en-US" sz="2000" dirty="0" err="1">
                <a:solidFill>
                  <a:srgbClr val="FF0000"/>
                </a:solidFill>
              </a:rPr>
              <a:t>zouti</a:t>
            </a:r>
            <a:r>
              <a:rPr lang="en-US" sz="2000" dirty="0">
                <a:solidFill>
                  <a:srgbClr val="FF0000"/>
                </a:solidFill>
              </a:rPr>
              <a:t> </a:t>
            </a:r>
            <a:r>
              <a:rPr lang="en-US" sz="2000" dirty="0" err="1">
                <a:solidFill>
                  <a:srgbClr val="FF0000"/>
                </a:solidFill>
              </a:rPr>
              <a:t>brigadye</a:t>
            </a:r>
            <a:r>
              <a:rPr lang="en-US" sz="2000" dirty="0">
                <a:solidFill>
                  <a:srgbClr val="FF0000"/>
                </a:solidFill>
              </a:rPr>
              <a:t> ak </a:t>
            </a:r>
            <a:r>
              <a:rPr lang="en-US" sz="2000" dirty="0" err="1">
                <a:solidFill>
                  <a:srgbClr val="FF0000"/>
                </a:solidFill>
              </a:rPr>
              <a:t>zouti</a:t>
            </a:r>
            <a:r>
              <a:rPr lang="en-US" sz="2000" dirty="0">
                <a:solidFill>
                  <a:srgbClr val="FF0000"/>
                </a:solidFill>
              </a:rPr>
              <a:t> pou </a:t>
            </a:r>
            <a:r>
              <a:rPr lang="en-US" sz="2000" dirty="0" smtClean="0">
                <a:solidFill>
                  <a:srgbClr val="FF0000"/>
                </a:solidFill>
              </a:rPr>
              <a:t>antretyen</a:t>
            </a:r>
            <a:endParaRPr lang="en-US" sz="2000" dirty="0">
              <a:solidFill>
                <a:srgbClr val="FF0000"/>
              </a:solidFill>
            </a:endParaRPr>
          </a:p>
          <a:p>
            <a:pPr marL="342900" indent="-342900">
              <a:lnSpc>
                <a:spcPct val="150000"/>
              </a:lnSpc>
              <a:buFont typeface="Arial" panose="020B0604020202020204" pitchFamily="34" charset="0"/>
              <a:buChar char="•"/>
            </a:pPr>
            <a:r>
              <a:rPr lang="en-US" sz="2000" dirty="0">
                <a:solidFill>
                  <a:srgbClr val="FF0000"/>
                </a:solidFill>
              </a:rPr>
              <a:t>Kizin pou fè manje</a:t>
            </a:r>
          </a:p>
          <a:p>
            <a:pPr marL="342900" indent="-342900">
              <a:lnSpc>
                <a:spcPct val="150000"/>
              </a:lnSpc>
              <a:buFont typeface="Arial" panose="020B0604020202020204" pitchFamily="34" charset="0"/>
              <a:buChar char="•"/>
            </a:pPr>
            <a:r>
              <a:rPr lang="en-US" sz="2000" dirty="0">
                <a:solidFill>
                  <a:srgbClr val="FF0000"/>
                </a:solidFill>
              </a:rPr>
              <a:t>Espas miltifonksyonèl pou mete zannimo</a:t>
            </a:r>
          </a:p>
          <a:p>
            <a:pPr marL="342900" indent="-342900">
              <a:lnSpc>
                <a:spcPct val="150000"/>
              </a:lnSpc>
              <a:buFont typeface="Arial" panose="020B0604020202020204" pitchFamily="34" charset="0"/>
              <a:buChar char="•"/>
            </a:pPr>
            <a:r>
              <a:rPr lang="en-US" sz="2000" dirty="0">
                <a:solidFill>
                  <a:srgbClr val="FF0000"/>
                </a:solidFill>
              </a:rPr>
              <a:t>Espas pou bladè nan ka yon òganizasyon ki vin bay èd</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6930" b="20758"/>
          <a:stretch>
            <a:fillRect/>
          </a:stretch>
        </p:blipFill>
        <p:spPr>
          <a:xfrm>
            <a:off x="251520" y="2204864"/>
            <a:ext cx="4066735" cy="2304256"/>
          </a:xfrm>
          <a:prstGeom prst="rect">
            <a:avLst/>
          </a:prstGeom>
        </p:spPr>
      </p:pic>
      <p:pic>
        <p:nvPicPr>
          <p:cNvPr id="6" name="Picture 5"/>
          <p:cNvPicPr>
            <a:picLocks noChangeAspect="1"/>
          </p:cNvPicPr>
          <p:nvPr/>
        </p:nvPicPr>
        <p:blipFill>
          <a:blip r:embed="rId3"/>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47864" y="602219"/>
            <a:ext cx="2228815" cy="461665"/>
          </a:xfrm>
          <a:prstGeom prst="rect">
            <a:avLst/>
          </a:prstGeom>
        </p:spPr>
        <p:txBody>
          <a:bodyPr wrap="none">
            <a:spAutoFit/>
          </a:bodyPr>
          <a:lstStyle/>
          <a:p>
            <a:r>
              <a:rPr lang="en-US" sz="2400" b="1" dirty="0"/>
              <a:t>Abri kominotè a</a:t>
            </a:r>
            <a:endParaRPr lang="de-CH" sz="2400" b="1" dirty="0"/>
          </a:p>
        </p:txBody>
      </p:sp>
      <p:sp>
        <p:nvSpPr>
          <p:cNvPr id="4" name="Rectangle 3"/>
          <p:cNvSpPr/>
          <p:nvPr/>
        </p:nvSpPr>
        <p:spPr>
          <a:xfrm>
            <a:off x="4247069" y="1250222"/>
            <a:ext cx="4572000" cy="4708981"/>
          </a:xfrm>
          <a:prstGeom prst="rect">
            <a:avLst/>
          </a:prstGeom>
        </p:spPr>
        <p:txBody>
          <a:bodyPr>
            <a:spAutoFit/>
          </a:bodyPr>
          <a:lstStyle/>
          <a:p>
            <a:pPr>
              <a:lnSpc>
                <a:spcPct val="150000"/>
              </a:lnSpc>
            </a:pPr>
            <a:r>
              <a:rPr lang="en-US" sz="2000" b="1" dirty="0"/>
              <a:t>Netwayaj</a:t>
            </a:r>
            <a:endParaRPr lang="de-CH" sz="2000" b="1" dirty="0"/>
          </a:p>
          <a:p>
            <a:pPr marL="342900" indent="-342900">
              <a:lnSpc>
                <a:spcPct val="150000"/>
              </a:lnSpc>
              <a:buFont typeface="Arial" panose="020B0604020202020204" pitchFamily="34" charset="0"/>
              <a:buChar char="•"/>
            </a:pPr>
            <a:r>
              <a:rPr lang="en-US" sz="2000" dirty="0" smtClean="0">
                <a:solidFill>
                  <a:srgbClr val="FF0000"/>
                </a:solidFill>
              </a:rPr>
              <a:t>Lè n</a:t>
            </a:r>
            <a:r>
              <a:rPr lang="en-US" sz="2000" dirty="0" smtClean="0">
                <a:solidFill>
                  <a:srgbClr val="FF0000"/>
                </a:solidFill>
              </a:rPr>
              <a:t>ap </a:t>
            </a:r>
            <a:r>
              <a:rPr lang="en-US" sz="2000" dirty="0">
                <a:solidFill>
                  <a:srgbClr val="FF0000"/>
                </a:solidFill>
              </a:rPr>
              <a:t>netwaye toujou kite </a:t>
            </a:r>
            <a:r>
              <a:rPr lang="en-US" sz="2000" dirty="0">
                <a:solidFill>
                  <a:srgbClr val="FF0000"/>
                </a:solidFill>
              </a:rPr>
              <a:t>pòt </a:t>
            </a:r>
            <a:r>
              <a:rPr lang="en-US" sz="2000" dirty="0" smtClean="0">
                <a:solidFill>
                  <a:srgbClr val="FF0000"/>
                </a:solidFill>
              </a:rPr>
              <a:t>ak fenèt </a:t>
            </a:r>
            <a:r>
              <a:rPr lang="en-US" sz="2000" dirty="0">
                <a:solidFill>
                  <a:srgbClr val="FF0000"/>
                </a:solidFill>
              </a:rPr>
              <a:t>yo louvri epi fèmen yo aprè yon ti tan lè nou fin </a:t>
            </a:r>
            <a:r>
              <a:rPr lang="en-US" sz="2000" dirty="0" smtClean="0">
                <a:solidFill>
                  <a:srgbClr val="FF0000"/>
                </a:solidFill>
              </a:rPr>
              <a:t>netwaye</a:t>
            </a:r>
            <a:endParaRPr lang="en-US" sz="2000" dirty="0">
              <a:solidFill>
                <a:srgbClr val="FF0000"/>
              </a:solidFill>
            </a:endParaRPr>
          </a:p>
          <a:p>
            <a:pPr marL="342900" indent="-342900">
              <a:lnSpc>
                <a:spcPct val="150000"/>
              </a:lnSpc>
              <a:buFont typeface="Arial" panose="020B0604020202020204" pitchFamily="34" charset="0"/>
              <a:buChar char="•"/>
            </a:pPr>
            <a:r>
              <a:rPr lang="en-US" sz="2000" dirty="0" smtClean="0"/>
              <a:t>Retire </a:t>
            </a:r>
            <a:r>
              <a:rPr lang="en-US" sz="2000" dirty="0"/>
              <a:t>pousyè sou mi yo, pòt yo, fenèt yo, anpoul, entèriptè yo ak priz </a:t>
            </a:r>
            <a:r>
              <a:rPr lang="en-US" sz="2000" dirty="0" smtClean="0"/>
              <a:t>yo</a:t>
            </a:r>
            <a:endParaRPr lang="en-US" sz="2000" dirty="0"/>
          </a:p>
          <a:p>
            <a:pPr marL="342900" indent="-342900">
              <a:lnSpc>
                <a:spcPct val="150000"/>
              </a:lnSpc>
              <a:buFont typeface="Arial" panose="020B0604020202020204" pitchFamily="34" charset="0"/>
              <a:buChar char="•"/>
            </a:pPr>
            <a:r>
              <a:rPr lang="en-US" sz="2000" dirty="0" smtClean="0"/>
              <a:t>Pa </a:t>
            </a:r>
            <a:r>
              <a:rPr lang="en-US" sz="2000" dirty="0"/>
              <a:t>plante gwo pye bwa pre abri </a:t>
            </a:r>
            <a:r>
              <a:rPr lang="en-US" sz="2000" dirty="0" smtClean="0"/>
              <a:t>a </a:t>
            </a:r>
            <a:endParaRPr lang="en-US" sz="2000" dirty="0"/>
          </a:p>
          <a:p>
            <a:pPr marL="342900" indent="-342900">
              <a:lnSpc>
                <a:spcPct val="150000"/>
              </a:lnSpc>
              <a:buFont typeface="Arial" panose="020B0604020202020204" pitchFamily="34" charset="0"/>
              <a:buChar char="•"/>
            </a:pPr>
            <a:r>
              <a:rPr lang="en-US" sz="2000" dirty="0" smtClean="0"/>
              <a:t>Pa </a:t>
            </a:r>
            <a:r>
              <a:rPr lang="en-US" sz="2000" dirty="0"/>
              <a:t>kite ma dlo rete bò abri </a:t>
            </a:r>
            <a:r>
              <a:rPr lang="en-US" sz="2000" dirty="0" smtClean="0"/>
              <a:t>a</a:t>
            </a:r>
            <a:endParaRPr lang="en-US" sz="2000" dirty="0"/>
          </a:p>
          <a:p>
            <a:pPr marL="342900" indent="-342900">
              <a:lnSpc>
                <a:spcPct val="150000"/>
              </a:lnSpc>
              <a:buFont typeface="Arial" panose="020B0604020202020204" pitchFamily="34" charset="0"/>
              <a:buChar char="•"/>
            </a:pPr>
            <a:r>
              <a:rPr lang="en-US" sz="2000" dirty="0">
                <a:solidFill>
                  <a:srgbClr val="FF0000"/>
                </a:solidFill>
              </a:rPr>
              <a:t>R</a:t>
            </a:r>
            <a:r>
              <a:rPr lang="en-US" sz="2000" dirty="0" smtClean="0">
                <a:solidFill>
                  <a:srgbClr val="FF0000"/>
                </a:solidFill>
              </a:rPr>
              <a:t>etire </a:t>
            </a:r>
            <a:r>
              <a:rPr lang="en-US" sz="2000" dirty="0">
                <a:solidFill>
                  <a:srgbClr val="FF0000"/>
                </a:solidFill>
              </a:rPr>
              <a:t>fatra, pousyè, zèb, nich bèt ak fil </a:t>
            </a:r>
            <a:r>
              <a:rPr lang="en-US" sz="2000" dirty="0" smtClean="0">
                <a:solidFill>
                  <a:srgbClr val="FF0000"/>
                </a:solidFill>
              </a:rPr>
              <a:t>areyen sou mi gabyon abri a</a:t>
            </a:r>
            <a:endParaRPr lang="en-US" sz="20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72424"/>
            <a:ext cx="3819525"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427544" y="4458574"/>
            <a:ext cx="3177469" cy="2383102"/>
          </a:xfrm>
          <a:prstGeom prst="rect">
            <a:avLst/>
          </a:prstGeom>
        </p:spPr>
      </p:pic>
      <p:sp>
        <p:nvSpPr>
          <p:cNvPr id="5" name="Flowchart: Connector 4"/>
          <p:cNvSpPr/>
          <p:nvPr/>
        </p:nvSpPr>
        <p:spPr>
          <a:xfrm>
            <a:off x="1763688" y="5561804"/>
            <a:ext cx="1080120" cy="89064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p:cNvPicPr>
            <a:picLocks noChangeAspect="1"/>
          </p:cNvPicPr>
          <p:nvPr/>
        </p:nvPicPr>
        <p:blipFill>
          <a:blip r:embed="rId5"/>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1840" y="641221"/>
            <a:ext cx="2228815" cy="461665"/>
          </a:xfrm>
          <a:prstGeom prst="rect">
            <a:avLst/>
          </a:prstGeom>
        </p:spPr>
        <p:txBody>
          <a:bodyPr wrap="none">
            <a:spAutoFit/>
          </a:bodyPr>
          <a:lstStyle/>
          <a:p>
            <a:r>
              <a:rPr lang="en-US" sz="2400" b="1" dirty="0"/>
              <a:t>Abri kominotè a</a:t>
            </a:r>
            <a:endParaRPr lang="de-CH" sz="2400" b="1" dirty="0"/>
          </a:p>
        </p:txBody>
      </p:sp>
      <p:sp>
        <p:nvSpPr>
          <p:cNvPr id="4" name="Rectangle 3"/>
          <p:cNvSpPr/>
          <p:nvPr/>
        </p:nvSpPr>
        <p:spPr>
          <a:xfrm>
            <a:off x="4499992" y="1556792"/>
            <a:ext cx="4320480" cy="3323987"/>
          </a:xfrm>
          <a:prstGeom prst="rect">
            <a:avLst/>
          </a:prstGeom>
        </p:spPr>
        <p:txBody>
          <a:bodyPr wrap="square">
            <a:spAutoFit/>
          </a:bodyPr>
          <a:lstStyle/>
          <a:p>
            <a:pPr>
              <a:lnSpc>
                <a:spcPct val="150000"/>
              </a:lnSpc>
            </a:pPr>
            <a:r>
              <a:rPr lang="en-US" sz="2000" b="1" dirty="0" err="1" smtClean="0"/>
              <a:t>Elektrisite</a:t>
            </a:r>
            <a:endParaRPr lang="en-US" sz="2000" b="1" dirty="0" smtClean="0"/>
          </a:p>
          <a:p>
            <a:pPr marL="342900" indent="-342900">
              <a:lnSpc>
                <a:spcPct val="150000"/>
              </a:lnSpc>
              <a:buFont typeface="Arial" panose="020B0604020202020204" pitchFamily="34" charset="0"/>
              <a:buChar char="•"/>
            </a:pPr>
            <a:r>
              <a:rPr lang="en-US" sz="2000" dirty="0" err="1"/>
              <a:t>Koupe</a:t>
            </a:r>
            <a:r>
              <a:rPr lang="en-US" sz="2000" dirty="0"/>
              <a:t> tout sous </a:t>
            </a:r>
            <a:r>
              <a:rPr lang="en-US" sz="2000" dirty="0" err="1"/>
              <a:t>kouran</a:t>
            </a:r>
            <a:r>
              <a:rPr lang="en-US" sz="2000" dirty="0"/>
              <a:t> yo </a:t>
            </a:r>
            <a:r>
              <a:rPr lang="en-US" sz="2000" dirty="0" err="1"/>
              <a:t>avan</a:t>
            </a:r>
            <a:r>
              <a:rPr lang="en-US" sz="2000" dirty="0"/>
              <a:t> </a:t>
            </a:r>
            <a:r>
              <a:rPr lang="en-US" sz="2000" dirty="0" smtClean="0"/>
              <a:t>nou </a:t>
            </a:r>
            <a:r>
              <a:rPr lang="en-US" sz="2000" dirty="0" err="1" smtClean="0"/>
              <a:t>kòmanse</a:t>
            </a:r>
            <a:r>
              <a:rPr lang="en-US" sz="2000" dirty="0" smtClean="0"/>
              <a:t> </a:t>
            </a:r>
            <a:r>
              <a:rPr lang="en-US" sz="2000" dirty="0"/>
              <a:t>fè travay </a:t>
            </a:r>
            <a:r>
              <a:rPr lang="en-US" sz="2000" dirty="0" err="1"/>
              <a:t>elektrisite</a:t>
            </a:r>
            <a:r>
              <a:rPr lang="en-US" sz="2000" dirty="0"/>
              <a:t> </a:t>
            </a:r>
            <a:r>
              <a:rPr lang="en-US" sz="2000" dirty="0" smtClean="0"/>
              <a:t>yo</a:t>
            </a:r>
          </a:p>
          <a:p>
            <a:pPr marL="342900" indent="-342900">
              <a:lnSpc>
                <a:spcPct val="150000"/>
              </a:lnSpc>
              <a:buFont typeface="Arial" panose="020B0604020202020204" pitchFamily="34" charset="0"/>
              <a:buChar char="•"/>
            </a:pPr>
            <a:r>
              <a:rPr lang="en-US" sz="2000" dirty="0" smtClean="0"/>
              <a:t>Pa </a:t>
            </a:r>
            <a:r>
              <a:rPr lang="en-US" sz="2000" dirty="0"/>
              <a:t>mache sou </a:t>
            </a:r>
            <a:r>
              <a:rPr lang="en-US" sz="2000" dirty="0" err="1"/>
              <a:t>kab</a:t>
            </a:r>
            <a:r>
              <a:rPr lang="en-US" sz="2000" dirty="0"/>
              <a:t> </a:t>
            </a:r>
            <a:r>
              <a:rPr lang="en-US" sz="2000" dirty="0" err="1"/>
              <a:t>elektrik</a:t>
            </a:r>
            <a:r>
              <a:rPr lang="en-US" sz="2000" dirty="0"/>
              <a:t> </a:t>
            </a:r>
            <a:r>
              <a:rPr lang="en-US" sz="2000" dirty="0" smtClean="0"/>
              <a:t>yo</a:t>
            </a:r>
            <a:endParaRPr lang="en-US" sz="2000" dirty="0" smtClean="0"/>
          </a:p>
          <a:p>
            <a:pPr marL="342900" indent="-342900">
              <a:lnSpc>
                <a:spcPct val="150000"/>
              </a:lnSpc>
              <a:buFont typeface="Arial" panose="020B0604020202020204" pitchFamily="34" charset="0"/>
              <a:buChar char="•"/>
            </a:pPr>
            <a:r>
              <a:rPr lang="en-US" sz="2000" dirty="0" smtClean="0">
                <a:solidFill>
                  <a:srgbClr val="FF0000"/>
                </a:solidFill>
              </a:rPr>
              <a:t>Toujou </a:t>
            </a:r>
            <a:r>
              <a:rPr lang="en-US" sz="2000" dirty="0">
                <a:solidFill>
                  <a:srgbClr val="FF0000"/>
                </a:solidFill>
              </a:rPr>
              <a:t>netwaye tout </a:t>
            </a:r>
            <a:r>
              <a:rPr lang="en-US" sz="2000" dirty="0" err="1">
                <a:solidFill>
                  <a:srgbClr val="FF0000"/>
                </a:solidFill>
              </a:rPr>
              <a:t>enstalasyon</a:t>
            </a:r>
            <a:r>
              <a:rPr lang="en-US" sz="2000" dirty="0">
                <a:solidFill>
                  <a:srgbClr val="FF0000"/>
                </a:solidFill>
              </a:rPr>
              <a:t> </a:t>
            </a:r>
            <a:r>
              <a:rPr lang="en-US" sz="2000" dirty="0" err="1">
                <a:solidFill>
                  <a:srgbClr val="FF0000"/>
                </a:solidFill>
              </a:rPr>
              <a:t>elektrik</a:t>
            </a:r>
            <a:r>
              <a:rPr lang="en-US" sz="2000" dirty="0">
                <a:solidFill>
                  <a:srgbClr val="FF0000"/>
                </a:solidFill>
              </a:rPr>
              <a:t> yo tankou anpoul, entèriptè, Priz </a:t>
            </a:r>
            <a:r>
              <a:rPr lang="en-US" sz="2000" dirty="0" err="1" smtClean="0">
                <a:solidFill>
                  <a:srgbClr val="FF0000"/>
                </a:solidFill>
              </a:rPr>
              <a:t>elatriye</a:t>
            </a:r>
            <a:r>
              <a:rPr lang="en-US" sz="2000" dirty="0" smtClean="0">
                <a:solidFill>
                  <a:srgbClr val="FF0000"/>
                </a:solidFill>
              </a:rPr>
              <a:t>…</a:t>
            </a:r>
            <a:endParaRPr lang="de-CH" sz="2000" dirty="0">
              <a:solidFill>
                <a:srgbClr val="FF0000"/>
              </a:solidFill>
            </a:endParaRPr>
          </a:p>
        </p:txBody>
      </p:sp>
      <p:pic>
        <p:nvPicPr>
          <p:cNvPr id="5" name="Picture 4"/>
          <p:cNvPicPr>
            <a:picLocks noChangeAspect="1"/>
          </p:cNvPicPr>
          <p:nvPr/>
        </p:nvPicPr>
        <p:blipFill>
          <a:blip r:embed="rId2"/>
          <a:stretch>
            <a:fillRect/>
          </a:stretch>
        </p:blipFill>
        <p:spPr>
          <a:xfrm>
            <a:off x="452845" y="120593"/>
            <a:ext cx="1981372" cy="481626"/>
          </a:xfrm>
          <a:prstGeom prst="rect">
            <a:avLst/>
          </a:prstGeom>
        </p:spPr>
      </p:pic>
      <p:pic>
        <p:nvPicPr>
          <p:cNvPr id="6" name="Picture 5"/>
          <p:cNvPicPr>
            <a:picLocks noChangeAspect="1"/>
          </p:cNvPicPr>
          <p:nvPr/>
        </p:nvPicPr>
        <p:blipFill>
          <a:blip r:embed="rId3"/>
          <a:stretch>
            <a:fillRect/>
          </a:stretch>
        </p:blipFill>
        <p:spPr>
          <a:xfrm>
            <a:off x="584197" y="5517232"/>
            <a:ext cx="3125975" cy="1061651"/>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89142"/>
            <a:ext cx="2422275" cy="2205235"/>
          </a:xfrm>
          <a:prstGeom prst="rect">
            <a:avLst/>
          </a:prstGeom>
          <a:noFill/>
        </p:spPr>
      </p:pic>
      <p:pic>
        <p:nvPicPr>
          <p:cNvPr id="11" name="Picture 10"/>
          <p:cNvPicPr/>
          <p:nvPr/>
        </p:nvPicPr>
        <p:blipFill rotWithShape="1">
          <a:blip r:embed="rId5">
            <a:extLst>
              <a:ext uri="{28A0092B-C50C-407E-A947-70E740481C1C}">
                <a14:useLocalDpi xmlns:a14="http://schemas.microsoft.com/office/drawing/2010/main" val="0"/>
              </a:ext>
            </a:extLst>
          </a:blip>
          <a:srcRect t="8950" b="13260"/>
          <a:stretch>
            <a:fillRect/>
          </a:stretch>
        </p:blipFill>
        <p:spPr bwMode="auto">
          <a:xfrm>
            <a:off x="195195" y="3781300"/>
            <a:ext cx="3903980" cy="1517015"/>
          </a:xfrm>
          <a:prstGeom prst="rect">
            <a:avLst/>
          </a:prstGeom>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3848" y="660069"/>
            <a:ext cx="2228815" cy="461665"/>
          </a:xfrm>
          <a:prstGeom prst="rect">
            <a:avLst/>
          </a:prstGeom>
        </p:spPr>
        <p:txBody>
          <a:bodyPr wrap="none">
            <a:spAutoFit/>
          </a:bodyPr>
          <a:lstStyle/>
          <a:p>
            <a:r>
              <a:rPr lang="en-US" sz="2400" b="1" dirty="0"/>
              <a:t>Abri kominotè a</a:t>
            </a:r>
            <a:endParaRPr lang="de-CH" sz="2400" b="1" dirty="0"/>
          </a:p>
        </p:txBody>
      </p:sp>
      <p:sp>
        <p:nvSpPr>
          <p:cNvPr id="4" name="Rectangle 3"/>
          <p:cNvSpPr/>
          <p:nvPr/>
        </p:nvSpPr>
        <p:spPr>
          <a:xfrm>
            <a:off x="3993686" y="1268760"/>
            <a:ext cx="4970802" cy="5324535"/>
          </a:xfrm>
          <a:prstGeom prst="rect">
            <a:avLst/>
          </a:prstGeom>
        </p:spPr>
        <p:txBody>
          <a:bodyPr wrap="square">
            <a:spAutoFit/>
          </a:bodyPr>
          <a:lstStyle/>
          <a:p>
            <a:pPr>
              <a:lnSpc>
                <a:spcPct val="150000"/>
              </a:lnSpc>
            </a:pPr>
            <a:r>
              <a:rPr lang="en-US" sz="2000" b="1" dirty="0" smtClean="0"/>
              <a:t>Chapant metalik</a:t>
            </a:r>
            <a:endParaRPr lang="de-CH" sz="2000" b="1" dirty="0"/>
          </a:p>
          <a:p>
            <a:pPr marL="285750" indent="-285750">
              <a:lnSpc>
                <a:spcPct val="150000"/>
              </a:lnSpc>
              <a:buFont typeface="Arial" panose="020B0604020202020204" pitchFamily="34" charset="0"/>
              <a:buChar char="•"/>
            </a:pPr>
            <a:r>
              <a:rPr lang="en-US" sz="2000" dirty="0" smtClean="0"/>
              <a:t>Pwoteje </a:t>
            </a:r>
            <a:r>
              <a:rPr lang="en-US" sz="2000" dirty="0"/>
              <a:t>Chapant lan kont </a:t>
            </a:r>
            <a:r>
              <a:rPr lang="en-US" sz="2000" dirty="0" smtClean="0"/>
              <a:t>imidite </a:t>
            </a:r>
            <a:r>
              <a:rPr lang="en-US" sz="2000" dirty="0"/>
              <a:t>pou evite profile yo wouye</a:t>
            </a:r>
            <a:endParaRPr lang="de-CH" sz="2000" dirty="0"/>
          </a:p>
          <a:p>
            <a:pPr marL="285750" indent="-285750">
              <a:lnSpc>
                <a:spcPct val="150000"/>
              </a:lnSpc>
              <a:buFont typeface="Arial" panose="020B0604020202020204" pitchFamily="34" charset="0"/>
              <a:buChar char="•"/>
            </a:pPr>
            <a:r>
              <a:rPr lang="en-US" sz="2000" dirty="0"/>
              <a:t>Verifye si gen vis ki </a:t>
            </a:r>
            <a:r>
              <a:rPr lang="en-US" sz="2000" dirty="0" smtClean="0"/>
              <a:t>pèdi </a:t>
            </a:r>
            <a:r>
              <a:rPr lang="en-US" sz="2000" dirty="0"/>
              <a:t>pou nou ranplase yo</a:t>
            </a:r>
            <a:endParaRPr lang="de-CH" sz="2000" dirty="0"/>
          </a:p>
          <a:p>
            <a:pPr marL="285750" indent="-285750">
              <a:lnSpc>
                <a:spcPct val="150000"/>
              </a:lnSpc>
              <a:buFont typeface="Arial" panose="020B0604020202020204" pitchFamily="34" charset="0"/>
              <a:buChar char="•"/>
            </a:pPr>
            <a:r>
              <a:rPr lang="en-US" sz="2000" dirty="0"/>
              <a:t>Toujou </a:t>
            </a:r>
            <a:r>
              <a:rPr lang="en-US" sz="2000" dirty="0" err="1"/>
              <a:t>verifye</a:t>
            </a:r>
            <a:r>
              <a:rPr lang="en-US" sz="2000" dirty="0"/>
              <a:t> si </a:t>
            </a:r>
            <a:r>
              <a:rPr lang="fr-CH" sz="2000" dirty="0"/>
              <a:t>tòl yo byen </a:t>
            </a:r>
            <a:r>
              <a:rPr lang="fr-CH" sz="2000" dirty="0" err="1" smtClean="0"/>
              <a:t>fikse</a:t>
            </a:r>
            <a:endParaRPr lang="fr-CH" sz="2000" dirty="0" smtClean="0"/>
          </a:p>
          <a:p>
            <a:pPr marL="285750" indent="-285750">
              <a:lnSpc>
                <a:spcPct val="150000"/>
              </a:lnSpc>
              <a:buFont typeface="Arial" panose="020B0604020202020204" pitchFamily="34" charset="0"/>
              <a:buChar char="•"/>
            </a:pPr>
            <a:r>
              <a:rPr lang="en-US" sz="2000" dirty="0">
                <a:solidFill>
                  <a:srgbClr val="00B050"/>
                </a:solidFill>
              </a:rPr>
              <a:t>Toujou retire pousyè ak wouy </a:t>
            </a:r>
            <a:r>
              <a:rPr lang="en-US" sz="2000" dirty="0" smtClean="0">
                <a:solidFill>
                  <a:srgbClr val="00B050"/>
                </a:solidFill>
              </a:rPr>
              <a:t>nan chapant twati abri </a:t>
            </a:r>
            <a:r>
              <a:rPr lang="en-US" sz="2000" dirty="0">
                <a:solidFill>
                  <a:srgbClr val="00B050"/>
                </a:solidFill>
              </a:rPr>
              <a:t>a</a:t>
            </a:r>
          </a:p>
          <a:p>
            <a:pPr marL="285750" indent="-285750">
              <a:lnSpc>
                <a:spcPct val="150000"/>
              </a:lnSpc>
              <a:buFont typeface="Arial" panose="020B0604020202020204" pitchFamily="34" charset="0"/>
              <a:buChar char="•"/>
            </a:pPr>
            <a:r>
              <a:rPr lang="en-US" sz="2000" dirty="0" err="1"/>
              <a:t>Bwose</a:t>
            </a:r>
            <a:r>
              <a:rPr lang="en-US" sz="2000" dirty="0"/>
              <a:t> kote ki wouye yo ak </a:t>
            </a:r>
            <a:r>
              <a:rPr lang="en-US" sz="2000" dirty="0" smtClean="0"/>
              <a:t>Bwòs </a:t>
            </a:r>
            <a:r>
              <a:rPr lang="en-US" sz="2000" dirty="0"/>
              <a:t>metalik epi pase antiwouy</a:t>
            </a:r>
          </a:p>
          <a:p>
            <a:pPr marL="285750" indent="-285750">
              <a:buFont typeface="Arial" panose="020B0604020202020204" pitchFamily="34" charset="0"/>
              <a:buChar char="•"/>
            </a:pPr>
            <a:endParaRPr lang="en-US" sz="2000" dirty="0" smtClean="0"/>
          </a:p>
          <a:p>
            <a:endParaRPr lang="en-US" sz="20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648" y="1916832"/>
            <a:ext cx="3802038" cy="2088232"/>
          </a:xfrm>
          <a:prstGeom prst="rect">
            <a:avLst/>
          </a:prstGeom>
        </p:spPr>
      </p:pic>
      <p:pic>
        <p:nvPicPr>
          <p:cNvPr id="7" name="Picture 6"/>
          <p:cNvPicPr>
            <a:picLocks noChangeAspect="1"/>
          </p:cNvPicPr>
          <p:nvPr/>
        </p:nvPicPr>
        <p:blipFill>
          <a:blip r:embed="rId3"/>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692696"/>
            <a:ext cx="8784976" cy="523220"/>
          </a:xfrm>
          <a:prstGeom prst="rect">
            <a:avLst/>
          </a:prstGeom>
        </p:spPr>
        <p:txBody>
          <a:bodyPr wrap="square">
            <a:spAutoFit/>
          </a:bodyPr>
          <a:lstStyle/>
          <a:p>
            <a:pPr algn="ctr"/>
            <a:r>
              <a:rPr lang="en-US" sz="2800" b="1" dirty="0" smtClean="0"/>
              <a:t>Objektif</a:t>
            </a:r>
            <a:endParaRPr lang="de-CH" dirty="0" smtClean="0"/>
          </a:p>
        </p:txBody>
      </p:sp>
      <p:pic>
        <p:nvPicPr>
          <p:cNvPr id="3" name="Picture 2"/>
          <p:cNvPicPr>
            <a:picLocks noChangeAspect="1"/>
          </p:cNvPicPr>
          <p:nvPr/>
        </p:nvPicPr>
        <p:blipFill>
          <a:blip r:embed="rId2"/>
          <a:stretch>
            <a:fillRect/>
          </a:stretch>
        </p:blipFill>
        <p:spPr>
          <a:xfrm>
            <a:off x="452845" y="120593"/>
            <a:ext cx="1981372" cy="481626"/>
          </a:xfrm>
          <a:prstGeom prst="rect">
            <a:avLst/>
          </a:prstGeom>
        </p:spPr>
      </p:pic>
      <p:sp>
        <p:nvSpPr>
          <p:cNvPr id="2" name="Rectangle 1"/>
          <p:cNvSpPr/>
          <p:nvPr/>
        </p:nvSpPr>
        <p:spPr>
          <a:xfrm>
            <a:off x="1691680" y="2492896"/>
            <a:ext cx="648072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Objektif </a:t>
            </a:r>
            <a:r>
              <a:rPr lang="en-US" b="1" dirty="0" smtClean="0">
                <a:latin typeface="Arial" panose="020B0604020202020204" pitchFamily="34" charset="0"/>
                <a:cs typeface="Arial" panose="020B0604020202020204" pitchFamily="34" charset="0"/>
              </a:rPr>
              <a:t>gid </a:t>
            </a:r>
            <a:r>
              <a:rPr lang="en-US" b="1" dirty="0">
                <a:latin typeface="Arial" panose="020B0604020202020204" pitchFamily="34" charset="0"/>
                <a:cs typeface="Arial" panose="020B0604020202020204" pitchFamily="34" charset="0"/>
              </a:rPr>
              <a:t>antretyen abri kominotè </a:t>
            </a:r>
            <a:r>
              <a:rPr lang="en-US" b="1" dirty="0" smtClean="0">
                <a:latin typeface="Arial" panose="020B0604020202020204" pitchFamily="34" charset="0"/>
                <a:cs typeface="Arial" panose="020B0604020202020204" pitchFamily="34" charset="0"/>
              </a:rPr>
              <a:t>a se : </a:t>
            </a: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Kenbe abri kominotè yo an bon eta.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Byen oryante </a:t>
            </a:r>
            <a:r>
              <a:rPr lang="en-US" dirty="0" smtClean="0">
                <a:latin typeface="Arial" panose="020B0604020202020204" pitchFamily="34" charset="0"/>
                <a:cs typeface="Arial" panose="020B0604020202020204" pitchFamily="34" charset="0"/>
              </a:rPr>
              <a:t>CTGAP </a:t>
            </a:r>
            <a:r>
              <a:rPr lang="en-US" dirty="0">
                <a:latin typeface="Arial" panose="020B0604020202020204" pitchFamily="34" charset="0"/>
                <a:cs typeface="Arial" panose="020B0604020202020204" pitchFamily="34" charset="0"/>
              </a:rPr>
              <a:t>la  nan kad travay sa.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89598" y="689903"/>
            <a:ext cx="2228815" cy="461665"/>
          </a:xfrm>
          <a:prstGeom prst="rect">
            <a:avLst/>
          </a:prstGeom>
        </p:spPr>
        <p:txBody>
          <a:bodyPr wrap="none">
            <a:spAutoFit/>
          </a:bodyPr>
          <a:lstStyle/>
          <a:p>
            <a:r>
              <a:rPr lang="en-US" sz="2400" b="1" dirty="0"/>
              <a:t>Abri kominotè a</a:t>
            </a:r>
            <a:endParaRPr lang="de-CH" sz="2400" b="1" dirty="0"/>
          </a:p>
        </p:txBody>
      </p:sp>
      <p:sp>
        <p:nvSpPr>
          <p:cNvPr id="4" name="Rectangle 3"/>
          <p:cNvSpPr/>
          <p:nvPr/>
        </p:nvSpPr>
        <p:spPr>
          <a:xfrm>
            <a:off x="4304005" y="1556792"/>
            <a:ext cx="4610762" cy="3631763"/>
          </a:xfrm>
          <a:prstGeom prst="rect">
            <a:avLst/>
          </a:prstGeom>
        </p:spPr>
        <p:txBody>
          <a:bodyPr wrap="square">
            <a:spAutoFit/>
          </a:bodyPr>
          <a:lstStyle/>
          <a:p>
            <a:endParaRPr lang="en-US" sz="2000" dirty="0" smtClean="0"/>
          </a:p>
          <a:p>
            <a:pPr>
              <a:lnSpc>
                <a:spcPct val="150000"/>
              </a:lnSpc>
            </a:pPr>
            <a:r>
              <a:rPr lang="en-US" sz="2000" b="1" dirty="0" smtClean="0"/>
              <a:t>Chapant </a:t>
            </a:r>
            <a:r>
              <a:rPr lang="en-US" sz="2000" b="1" dirty="0"/>
              <a:t>b</a:t>
            </a:r>
            <a:r>
              <a:rPr lang="en-US" sz="2000" b="1" dirty="0" smtClean="0"/>
              <a:t>wa </a:t>
            </a:r>
            <a:endParaRPr lang="en-US" sz="2000" b="1" dirty="0"/>
          </a:p>
          <a:p>
            <a:pPr marL="342900" indent="-342900">
              <a:lnSpc>
                <a:spcPct val="150000"/>
              </a:lnSpc>
              <a:buFont typeface="Arial" panose="020B0604020202020204" pitchFamily="34" charset="0"/>
              <a:buChar char="•"/>
            </a:pPr>
            <a:r>
              <a:rPr lang="de-CH" sz="2000" dirty="0" err="1">
                <a:solidFill>
                  <a:srgbClr val="FF0000"/>
                </a:solidFill>
              </a:rPr>
              <a:t>Pwoteje</a:t>
            </a:r>
            <a:r>
              <a:rPr lang="de-CH" sz="2000" dirty="0">
                <a:solidFill>
                  <a:srgbClr val="FF0000"/>
                </a:solidFill>
              </a:rPr>
              <a:t> </a:t>
            </a:r>
            <a:r>
              <a:rPr lang="de-CH" sz="2000" dirty="0" err="1">
                <a:solidFill>
                  <a:srgbClr val="FF0000"/>
                </a:solidFill>
              </a:rPr>
              <a:t>chapant</a:t>
            </a:r>
            <a:r>
              <a:rPr lang="de-CH" sz="2000" dirty="0">
                <a:solidFill>
                  <a:srgbClr val="FF0000"/>
                </a:solidFill>
              </a:rPr>
              <a:t> </a:t>
            </a:r>
            <a:r>
              <a:rPr lang="de-CH" sz="2000" dirty="0" err="1">
                <a:solidFill>
                  <a:srgbClr val="FF0000"/>
                </a:solidFill>
              </a:rPr>
              <a:t>lan</a:t>
            </a:r>
            <a:r>
              <a:rPr lang="de-CH" sz="2000" dirty="0">
                <a:solidFill>
                  <a:srgbClr val="FF0000"/>
                </a:solidFill>
              </a:rPr>
              <a:t> </a:t>
            </a:r>
            <a:r>
              <a:rPr lang="de-CH" sz="2000" dirty="0" err="1">
                <a:solidFill>
                  <a:srgbClr val="FF0000"/>
                </a:solidFill>
              </a:rPr>
              <a:t>kont</a:t>
            </a:r>
            <a:r>
              <a:rPr lang="de-CH" sz="2000" dirty="0">
                <a:solidFill>
                  <a:srgbClr val="FF0000"/>
                </a:solidFill>
              </a:rPr>
              <a:t> </a:t>
            </a:r>
            <a:r>
              <a:rPr lang="de-CH" sz="2000" dirty="0" err="1">
                <a:solidFill>
                  <a:srgbClr val="FF0000"/>
                </a:solidFill>
              </a:rPr>
              <a:t>imidite</a:t>
            </a:r>
            <a:r>
              <a:rPr lang="de-CH" sz="2000" dirty="0">
                <a:solidFill>
                  <a:srgbClr val="FF0000"/>
                </a:solidFill>
              </a:rPr>
              <a:t> pou </a:t>
            </a:r>
            <a:r>
              <a:rPr lang="de-CH" sz="2000" dirty="0" err="1" smtClean="0">
                <a:solidFill>
                  <a:srgbClr val="FF0000"/>
                </a:solidFill>
              </a:rPr>
              <a:t>anpeche</a:t>
            </a:r>
            <a:r>
              <a:rPr lang="de-CH" sz="2000" dirty="0" smtClean="0">
                <a:solidFill>
                  <a:srgbClr val="FF0000"/>
                </a:solidFill>
              </a:rPr>
              <a:t> </a:t>
            </a:r>
            <a:r>
              <a:rPr lang="de-CH" sz="2000" dirty="0" err="1">
                <a:solidFill>
                  <a:srgbClr val="FF0000"/>
                </a:solidFill>
              </a:rPr>
              <a:t>bwa</a:t>
            </a:r>
            <a:r>
              <a:rPr lang="de-CH" sz="2000" dirty="0">
                <a:solidFill>
                  <a:srgbClr val="FF0000"/>
                </a:solidFill>
              </a:rPr>
              <a:t> yo </a:t>
            </a:r>
            <a:r>
              <a:rPr lang="de-CH" sz="2000" dirty="0" err="1">
                <a:solidFill>
                  <a:srgbClr val="FF0000"/>
                </a:solidFill>
              </a:rPr>
              <a:t>pouri</a:t>
            </a:r>
            <a:endParaRPr lang="de-CH" sz="2000" dirty="0">
              <a:solidFill>
                <a:srgbClr val="FF0000"/>
              </a:solidFill>
            </a:endParaRPr>
          </a:p>
          <a:p>
            <a:pPr marL="342900" indent="-342900">
              <a:lnSpc>
                <a:spcPct val="150000"/>
              </a:lnSpc>
              <a:buFont typeface="Arial" panose="020B0604020202020204" pitchFamily="34" charset="0"/>
              <a:buChar char="•"/>
            </a:pPr>
            <a:r>
              <a:rPr lang="de-CH" sz="2000" dirty="0">
                <a:solidFill>
                  <a:srgbClr val="FF0000"/>
                </a:solidFill>
              </a:rPr>
              <a:t>Trete </a:t>
            </a:r>
            <a:r>
              <a:rPr lang="de-CH" sz="2000" dirty="0" err="1">
                <a:solidFill>
                  <a:srgbClr val="FF0000"/>
                </a:solidFill>
              </a:rPr>
              <a:t>bwa</a:t>
            </a:r>
            <a:r>
              <a:rPr lang="de-CH" sz="2000" dirty="0">
                <a:solidFill>
                  <a:srgbClr val="FF0000"/>
                </a:solidFill>
              </a:rPr>
              <a:t> </a:t>
            </a:r>
            <a:r>
              <a:rPr lang="de-CH" sz="2000" dirty="0" smtClean="0">
                <a:solidFill>
                  <a:srgbClr val="FF0000"/>
                </a:solidFill>
              </a:rPr>
              <a:t>yo </a:t>
            </a:r>
            <a:r>
              <a:rPr lang="de-CH" sz="2000" dirty="0" err="1" smtClean="0">
                <a:solidFill>
                  <a:srgbClr val="FF0000"/>
                </a:solidFill>
              </a:rPr>
              <a:t>chak</a:t>
            </a:r>
            <a:r>
              <a:rPr lang="de-CH" sz="2000" dirty="0" smtClean="0">
                <a:solidFill>
                  <a:srgbClr val="FF0000"/>
                </a:solidFill>
              </a:rPr>
              <a:t> </a:t>
            </a:r>
            <a:r>
              <a:rPr lang="de-CH" sz="2000" dirty="0" err="1">
                <a:solidFill>
                  <a:srgbClr val="FF0000"/>
                </a:solidFill>
              </a:rPr>
              <a:t>fwa</a:t>
            </a:r>
            <a:r>
              <a:rPr lang="de-CH" sz="2000" dirty="0">
                <a:solidFill>
                  <a:srgbClr val="FF0000"/>
                </a:solidFill>
              </a:rPr>
              <a:t> li </a:t>
            </a:r>
            <a:r>
              <a:rPr lang="de-CH" sz="2000" dirty="0" err="1">
                <a:solidFill>
                  <a:srgbClr val="FF0000"/>
                </a:solidFill>
              </a:rPr>
              <a:t>merite</a:t>
            </a:r>
            <a:r>
              <a:rPr lang="de-CH" sz="2000" dirty="0">
                <a:solidFill>
                  <a:srgbClr val="FF0000"/>
                </a:solidFill>
              </a:rPr>
              <a:t> sa pou </a:t>
            </a:r>
            <a:r>
              <a:rPr lang="de-CH" sz="2000" dirty="0" err="1">
                <a:solidFill>
                  <a:srgbClr val="FF0000"/>
                </a:solidFill>
              </a:rPr>
              <a:t>tèmit</a:t>
            </a:r>
            <a:r>
              <a:rPr lang="de-CH" sz="2000" dirty="0">
                <a:solidFill>
                  <a:srgbClr val="FF0000"/>
                </a:solidFill>
              </a:rPr>
              <a:t> </a:t>
            </a:r>
            <a:r>
              <a:rPr lang="de-CH" sz="2000" dirty="0" err="1">
                <a:solidFill>
                  <a:srgbClr val="FF0000"/>
                </a:solidFill>
              </a:rPr>
              <a:t>pa</a:t>
            </a:r>
            <a:r>
              <a:rPr lang="de-CH" sz="2000" dirty="0">
                <a:solidFill>
                  <a:srgbClr val="FF0000"/>
                </a:solidFill>
              </a:rPr>
              <a:t> </a:t>
            </a:r>
            <a:r>
              <a:rPr lang="de-CH" sz="2000" dirty="0" err="1" smtClean="0">
                <a:solidFill>
                  <a:srgbClr val="FF0000"/>
                </a:solidFill>
              </a:rPr>
              <a:t>manje</a:t>
            </a:r>
            <a:r>
              <a:rPr lang="de-CH" sz="2000" dirty="0" smtClean="0">
                <a:solidFill>
                  <a:srgbClr val="FF0000"/>
                </a:solidFill>
              </a:rPr>
              <a:t> yo</a:t>
            </a:r>
            <a:endParaRPr lang="de-CH" sz="2000" dirty="0">
              <a:solidFill>
                <a:srgbClr val="FF0000"/>
              </a:solidFill>
            </a:endParaRPr>
          </a:p>
          <a:p>
            <a:pPr marL="342900" indent="-342900">
              <a:lnSpc>
                <a:spcPct val="150000"/>
              </a:lnSpc>
              <a:buFont typeface="Arial" panose="020B0604020202020204" pitchFamily="34" charset="0"/>
              <a:buChar char="•"/>
            </a:pPr>
            <a:r>
              <a:rPr lang="de-CH" sz="2000" dirty="0">
                <a:solidFill>
                  <a:srgbClr val="FF0000"/>
                </a:solidFill>
              </a:rPr>
              <a:t>Si gen </a:t>
            </a:r>
            <a:r>
              <a:rPr lang="de-CH" sz="2000" dirty="0" err="1">
                <a:solidFill>
                  <a:srgbClr val="FF0000"/>
                </a:solidFill>
              </a:rPr>
              <a:t>bwa</a:t>
            </a:r>
            <a:r>
              <a:rPr lang="de-CH" sz="2000" dirty="0">
                <a:solidFill>
                  <a:srgbClr val="FF0000"/>
                </a:solidFill>
              </a:rPr>
              <a:t> ki </a:t>
            </a:r>
            <a:r>
              <a:rPr lang="de-CH" sz="2000" dirty="0" err="1">
                <a:solidFill>
                  <a:srgbClr val="FF0000"/>
                </a:solidFill>
              </a:rPr>
              <a:t>pouri</a:t>
            </a:r>
            <a:r>
              <a:rPr lang="de-CH" sz="2000" dirty="0">
                <a:solidFill>
                  <a:srgbClr val="FF0000"/>
                </a:solidFill>
              </a:rPr>
              <a:t> </a:t>
            </a:r>
            <a:r>
              <a:rPr lang="de-CH" sz="2000" dirty="0" err="1">
                <a:solidFill>
                  <a:srgbClr val="FF0000"/>
                </a:solidFill>
              </a:rPr>
              <a:t>rele</a:t>
            </a:r>
            <a:r>
              <a:rPr lang="de-CH" sz="2000" dirty="0">
                <a:solidFill>
                  <a:srgbClr val="FF0000"/>
                </a:solidFill>
              </a:rPr>
              <a:t> yon </a:t>
            </a:r>
            <a:r>
              <a:rPr lang="de-CH" sz="2000" dirty="0" err="1">
                <a:solidFill>
                  <a:srgbClr val="FF0000"/>
                </a:solidFill>
              </a:rPr>
              <a:t>chapantye</a:t>
            </a:r>
            <a:r>
              <a:rPr lang="de-CH" sz="2000" dirty="0">
                <a:solidFill>
                  <a:srgbClr val="FF0000"/>
                </a:solidFill>
              </a:rPr>
              <a:t> pou </a:t>
            </a:r>
            <a:r>
              <a:rPr lang="de-CH" sz="2000" dirty="0" smtClean="0">
                <a:solidFill>
                  <a:srgbClr val="FF0000"/>
                </a:solidFill>
              </a:rPr>
              <a:t>nou </a:t>
            </a:r>
            <a:r>
              <a:rPr lang="de-CH" sz="2000" dirty="0" err="1" smtClean="0">
                <a:solidFill>
                  <a:srgbClr val="FF0000"/>
                </a:solidFill>
              </a:rPr>
              <a:t>ranplasel</a:t>
            </a:r>
            <a:endParaRPr lang="de-CH" sz="2000" dirty="0">
              <a:solidFill>
                <a:srgbClr val="FF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988840"/>
            <a:ext cx="3799692" cy="2849769"/>
          </a:xfrm>
          <a:prstGeom prst="rect">
            <a:avLst/>
          </a:prstGeom>
        </p:spPr>
      </p:pic>
      <p:pic>
        <p:nvPicPr>
          <p:cNvPr id="7" name="Picture 6"/>
          <p:cNvPicPr>
            <a:picLocks noChangeAspect="1"/>
          </p:cNvPicPr>
          <p:nvPr/>
        </p:nvPicPr>
        <p:blipFill>
          <a:blip r:embed="rId3"/>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5856" y="558615"/>
            <a:ext cx="2228815" cy="461665"/>
          </a:xfrm>
          <a:prstGeom prst="rect">
            <a:avLst/>
          </a:prstGeom>
        </p:spPr>
        <p:txBody>
          <a:bodyPr wrap="none">
            <a:spAutoFit/>
          </a:bodyPr>
          <a:lstStyle/>
          <a:p>
            <a:r>
              <a:rPr lang="en-US" sz="2400" b="1" dirty="0"/>
              <a:t>Abri kominotè a</a:t>
            </a:r>
            <a:endParaRPr lang="de-CH" sz="2400" b="1" dirty="0"/>
          </a:p>
        </p:txBody>
      </p:sp>
      <p:sp>
        <p:nvSpPr>
          <p:cNvPr id="5" name="Rectangle 4"/>
          <p:cNvSpPr/>
          <p:nvPr/>
        </p:nvSpPr>
        <p:spPr>
          <a:xfrm>
            <a:off x="3921229" y="1041023"/>
            <a:ext cx="5115267" cy="5816977"/>
          </a:xfrm>
          <a:prstGeom prst="rect">
            <a:avLst/>
          </a:prstGeom>
        </p:spPr>
        <p:txBody>
          <a:bodyPr wrap="square">
            <a:spAutoFit/>
          </a:bodyPr>
          <a:lstStyle/>
          <a:p>
            <a:pPr>
              <a:lnSpc>
                <a:spcPct val="150000"/>
              </a:lnSpc>
            </a:pPr>
            <a:r>
              <a:rPr lang="en-US" sz="2000" b="1" dirty="0" err="1" smtClean="0"/>
              <a:t>Twati</a:t>
            </a:r>
            <a:r>
              <a:rPr lang="en-US" sz="2000" b="1" dirty="0" smtClean="0"/>
              <a:t>/</a:t>
            </a:r>
            <a:r>
              <a:rPr lang="en-US" sz="2000" b="1" dirty="0" err="1" smtClean="0"/>
              <a:t>tòl</a:t>
            </a:r>
            <a:endParaRPr lang="en-US" sz="2000" b="1" dirty="0" smtClean="0"/>
          </a:p>
          <a:p>
            <a:pPr marL="342900" indent="-342900" algn="just">
              <a:lnSpc>
                <a:spcPct val="150000"/>
              </a:lnSpc>
              <a:buFont typeface="Arial" panose="020B0604020202020204" pitchFamily="34" charset="0"/>
              <a:buChar char="•"/>
            </a:pPr>
            <a:r>
              <a:rPr lang="en-US" sz="2000" dirty="0" smtClean="0">
                <a:cs typeface="Arial" panose="020B0604020202020204" pitchFamily="34" charset="0"/>
              </a:rPr>
              <a:t>Netwaye </a:t>
            </a:r>
            <a:r>
              <a:rPr lang="en-US" sz="2000" dirty="0">
                <a:cs typeface="Arial" panose="020B0604020202020204" pitchFamily="34" charset="0"/>
              </a:rPr>
              <a:t>kote ki wouye yo ak sable oubyen bwòs metalik epi pase </a:t>
            </a:r>
            <a:r>
              <a:rPr lang="en-US" sz="2000" dirty="0" smtClean="0">
                <a:cs typeface="Arial" panose="020B0604020202020204" pitchFamily="34" charset="0"/>
              </a:rPr>
              <a:t>antiwouy</a:t>
            </a:r>
            <a:r>
              <a:rPr lang="en-US" sz="2000" dirty="0">
                <a:cs typeface="Arial" panose="020B0604020202020204" pitchFamily="34" charset="0"/>
              </a:rPr>
              <a:t> </a:t>
            </a:r>
            <a:r>
              <a:rPr lang="en-US" sz="2000" dirty="0" smtClean="0">
                <a:cs typeface="Arial" panose="020B0604020202020204" pitchFamily="34" charset="0"/>
              </a:rPr>
              <a:t>sou yo</a:t>
            </a:r>
            <a:endParaRPr lang="en-US" sz="2000" dirty="0">
              <a:cs typeface="Arial" panose="020B0604020202020204" pitchFamily="34" charset="0"/>
            </a:endParaRPr>
          </a:p>
          <a:p>
            <a:pPr marL="342900" indent="-342900" algn="just">
              <a:lnSpc>
                <a:spcPct val="150000"/>
              </a:lnSpc>
              <a:buFont typeface="Arial" panose="020B0604020202020204" pitchFamily="34" charset="0"/>
              <a:buChar char="•"/>
            </a:pPr>
            <a:r>
              <a:rPr lang="en-US" sz="2000" dirty="0" smtClean="0">
                <a:solidFill>
                  <a:srgbClr val="FF0000"/>
                </a:solidFill>
                <a:cs typeface="Arial" panose="020B0604020202020204" pitchFamily="34" charset="0"/>
              </a:rPr>
              <a:t>Pa mete bagay mouye </a:t>
            </a:r>
            <a:r>
              <a:rPr lang="en-US" sz="2000" dirty="0">
                <a:solidFill>
                  <a:srgbClr val="FF0000"/>
                </a:solidFill>
                <a:cs typeface="Arial" panose="020B0604020202020204" pitchFamily="34" charset="0"/>
              </a:rPr>
              <a:t>sou tòl </a:t>
            </a:r>
            <a:r>
              <a:rPr lang="en-US" sz="2000" dirty="0" smtClean="0">
                <a:solidFill>
                  <a:srgbClr val="FF0000"/>
                </a:solidFill>
                <a:cs typeface="Arial" panose="020B0604020202020204" pitchFamily="34" charset="0"/>
              </a:rPr>
              <a:t>la pou li pa pouri</a:t>
            </a:r>
            <a:endParaRPr lang="en-US" sz="2000" dirty="0">
              <a:solidFill>
                <a:srgbClr val="FF0000"/>
              </a:solidFill>
              <a:cs typeface="Arial" panose="020B0604020202020204" pitchFamily="34" charset="0"/>
            </a:endParaRPr>
          </a:p>
          <a:p>
            <a:pPr marL="342900" indent="-342900" algn="just">
              <a:lnSpc>
                <a:spcPct val="150000"/>
              </a:lnSpc>
              <a:buFont typeface="Arial" panose="020B0604020202020204" pitchFamily="34" charset="0"/>
              <a:buChar char="•"/>
            </a:pPr>
            <a:r>
              <a:rPr lang="en-US" sz="2000" dirty="0" smtClean="0">
                <a:cs typeface="Arial" panose="020B0604020202020204" pitchFamily="34" charset="0"/>
              </a:rPr>
              <a:t>Toujou </a:t>
            </a:r>
            <a:r>
              <a:rPr lang="en-US" sz="2000" dirty="0" err="1">
                <a:cs typeface="Arial" panose="020B0604020202020204" pitchFamily="34" charset="0"/>
              </a:rPr>
              <a:t>enspekte</a:t>
            </a:r>
            <a:r>
              <a:rPr lang="en-US" sz="2000" dirty="0">
                <a:cs typeface="Arial" panose="020B0604020202020204" pitchFamily="34" charset="0"/>
              </a:rPr>
              <a:t> twati a chak 3 </a:t>
            </a:r>
            <a:r>
              <a:rPr lang="en-US" sz="2000" dirty="0" err="1">
                <a:cs typeface="Arial" panose="020B0604020202020204" pitchFamily="34" charset="0"/>
              </a:rPr>
              <a:t>mwa</a:t>
            </a:r>
            <a:r>
              <a:rPr lang="en-US" sz="2000" dirty="0">
                <a:cs typeface="Arial" panose="020B0604020202020204" pitchFamily="34" charset="0"/>
              </a:rPr>
              <a:t> pou nou </a:t>
            </a:r>
            <a:r>
              <a:rPr lang="en-US" sz="2000" dirty="0" err="1">
                <a:cs typeface="Arial" panose="020B0604020202020204" pitchFamily="34" charset="0"/>
              </a:rPr>
              <a:t>idantifye</a:t>
            </a:r>
            <a:r>
              <a:rPr lang="en-US" sz="2000" dirty="0">
                <a:cs typeface="Arial" panose="020B0604020202020204" pitchFamily="34" charset="0"/>
              </a:rPr>
              <a:t> tòl ki gen twou yo, ki </a:t>
            </a:r>
            <a:r>
              <a:rPr lang="en-US" sz="2000" dirty="0" err="1">
                <a:cs typeface="Arial" panose="020B0604020202020204" pitchFamily="34" charset="0"/>
              </a:rPr>
              <a:t>dekloure</a:t>
            </a:r>
            <a:r>
              <a:rPr lang="en-US" sz="2000" dirty="0">
                <a:cs typeface="Arial" panose="020B0604020202020204" pitchFamily="34" charset="0"/>
              </a:rPr>
              <a:t> </a:t>
            </a:r>
            <a:r>
              <a:rPr lang="en-US" sz="2000" dirty="0" err="1">
                <a:cs typeface="Arial" panose="020B0604020202020204" pitchFamily="34" charset="0"/>
              </a:rPr>
              <a:t>ou</a:t>
            </a:r>
            <a:r>
              <a:rPr lang="en-US" sz="2000" dirty="0">
                <a:cs typeface="Arial" panose="020B0604020202020204" pitchFamily="34" charset="0"/>
              </a:rPr>
              <a:t> byen devise</a:t>
            </a:r>
          </a:p>
          <a:p>
            <a:pPr marL="342900" indent="-342900" algn="just">
              <a:lnSpc>
                <a:spcPct val="150000"/>
              </a:lnSpc>
              <a:buFont typeface="Arial" panose="020B0604020202020204" pitchFamily="34" charset="0"/>
              <a:buChar char="•"/>
            </a:pPr>
            <a:r>
              <a:rPr lang="en-US" sz="2000" dirty="0" smtClean="0">
                <a:cs typeface="Arial" panose="020B0604020202020204" pitchFamily="34" charset="0"/>
              </a:rPr>
              <a:t>Verifye </a:t>
            </a:r>
            <a:r>
              <a:rPr lang="en-US" sz="2000" dirty="0">
                <a:cs typeface="Arial" panose="020B0604020202020204" pitchFamily="34" charset="0"/>
              </a:rPr>
              <a:t>si </a:t>
            </a:r>
            <a:r>
              <a:rPr lang="en-US" sz="2000" dirty="0" err="1">
                <a:cs typeface="Arial" panose="020B0604020202020204" pitchFamily="34" charset="0"/>
              </a:rPr>
              <a:t>feto</a:t>
            </a:r>
            <a:r>
              <a:rPr lang="en-US" sz="2000" dirty="0">
                <a:cs typeface="Arial" panose="020B0604020202020204" pitchFamily="34" charset="0"/>
              </a:rPr>
              <a:t> yo pa </a:t>
            </a:r>
            <a:r>
              <a:rPr lang="en-US" sz="2000" dirty="0" err="1">
                <a:cs typeface="Arial" panose="020B0604020202020204" pitchFamily="34" charset="0"/>
              </a:rPr>
              <a:t>kraze</a:t>
            </a:r>
            <a:r>
              <a:rPr lang="en-US" sz="2000" dirty="0">
                <a:cs typeface="Arial" panose="020B0604020202020204" pitchFamily="34" charset="0"/>
              </a:rPr>
              <a:t> oubyen </a:t>
            </a:r>
            <a:r>
              <a:rPr lang="en-US" sz="2000" dirty="0" err="1">
                <a:cs typeface="Arial" panose="020B0604020202020204" pitchFamily="34" charset="0"/>
              </a:rPr>
              <a:t>defòme</a:t>
            </a:r>
            <a:endParaRPr lang="en-US" sz="2000" dirty="0">
              <a:cs typeface="Arial" panose="020B0604020202020204" pitchFamily="34" charset="0"/>
            </a:endParaRPr>
          </a:p>
          <a:p>
            <a:pPr marL="342900" indent="-342900" algn="just">
              <a:lnSpc>
                <a:spcPct val="150000"/>
              </a:lnSpc>
              <a:buFont typeface="Arial" panose="020B0604020202020204" pitchFamily="34" charset="0"/>
              <a:buChar char="•"/>
            </a:pPr>
            <a:r>
              <a:rPr lang="en-US" sz="2000" dirty="0" err="1" smtClean="0">
                <a:cs typeface="Arial" panose="020B0604020202020204" pitchFamily="34" charset="0"/>
              </a:rPr>
              <a:t>Ranje</a:t>
            </a:r>
            <a:r>
              <a:rPr lang="en-US" sz="2000" dirty="0" smtClean="0">
                <a:cs typeface="Arial" panose="020B0604020202020204" pitchFamily="34" charset="0"/>
              </a:rPr>
              <a:t> </a:t>
            </a:r>
            <a:r>
              <a:rPr lang="en-US" sz="2000" dirty="0">
                <a:cs typeface="Arial" panose="020B0604020202020204" pitchFamily="34" charset="0"/>
              </a:rPr>
              <a:t>tout kote ki fè </a:t>
            </a:r>
            <a:r>
              <a:rPr lang="en-US" sz="2000" dirty="0" err="1">
                <a:cs typeface="Arial" panose="020B0604020202020204" pitchFamily="34" charset="0"/>
              </a:rPr>
              <a:t>fon</a:t>
            </a:r>
            <a:r>
              <a:rPr lang="en-US" sz="2000" dirty="0">
                <a:cs typeface="Arial" panose="020B0604020202020204" pitchFamily="34" charset="0"/>
              </a:rPr>
              <a:t> nan tòl </a:t>
            </a:r>
            <a:r>
              <a:rPr lang="en-US" sz="2000" dirty="0" smtClean="0">
                <a:cs typeface="Arial" panose="020B0604020202020204" pitchFamily="34" charset="0"/>
              </a:rPr>
              <a:t>yo epi </a:t>
            </a:r>
            <a:r>
              <a:rPr lang="en-US" sz="2000" dirty="0" err="1" smtClean="0">
                <a:cs typeface="Arial" panose="020B0604020202020204" pitchFamily="34" charset="0"/>
              </a:rPr>
              <a:t>chanje</a:t>
            </a:r>
            <a:r>
              <a:rPr lang="en-US" sz="2000" dirty="0" smtClean="0">
                <a:cs typeface="Arial" panose="020B0604020202020204" pitchFamily="34" charset="0"/>
              </a:rPr>
              <a:t> </a:t>
            </a:r>
            <a:r>
              <a:rPr lang="en-US" sz="2000" dirty="0" smtClean="0">
                <a:cs typeface="Arial" panose="020B0604020202020204" pitchFamily="34" charset="0"/>
              </a:rPr>
              <a:t>yo, </a:t>
            </a:r>
            <a:r>
              <a:rPr lang="en-US" sz="2000" dirty="0" smtClean="0">
                <a:cs typeface="Arial" panose="020B0604020202020204" pitchFamily="34" charset="0"/>
              </a:rPr>
              <a:t>ranplase </a:t>
            </a:r>
            <a:r>
              <a:rPr lang="en-US" sz="2000" dirty="0">
                <a:cs typeface="Arial" panose="020B0604020202020204" pitchFamily="34" charset="0"/>
              </a:rPr>
              <a:t>tout tòl ki </a:t>
            </a:r>
            <a:r>
              <a:rPr lang="en-US" sz="2000" dirty="0" smtClean="0">
                <a:cs typeface="Arial" panose="020B0604020202020204" pitchFamily="34" charset="0"/>
              </a:rPr>
              <a:t>pouri yo</a:t>
            </a:r>
            <a:endParaRPr lang="en-US" sz="2000" dirty="0">
              <a:cs typeface="Arial" panose="020B0604020202020204" pitchFamily="34" charset="0"/>
            </a:endParaRPr>
          </a:p>
          <a:p>
            <a:pPr marL="342900" indent="-342900" algn="just">
              <a:lnSpc>
                <a:spcPct val="150000"/>
              </a:lnSpc>
              <a:buFont typeface="Arial" panose="020B0604020202020204" pitchFamily="34" charset="0"/>
              <a:buChar char="•"/>
            </a:pPr>
            <a:r>
              <a:rPr lang="en-US" sz="2000" dirty="0" smtClean="0">
                <a:cs typeface="Arial" panose="020B0604020202020204" pitchFamily="34" charset="0"/>
              </a:rPr>
              <a:t>Netwaye</a:t>
            </a:r>
            <a:r>
              <a:rPr lang="en-US" sz="2000" dirty="0">
                <a:cs typeface="Arial" panose="020B0604020202020204" pitchFamily="34" charset="0"/>
              </a:rPr>
              <a:t>, retire tout fatra sou do </a:t>
            </a:r>
            <a:r>
              <a:rPr lang="en-US" sz="2000" dirty="0" smtClean="0">
                <a:cs typeface="Arial" panose="020B0604020202020204" pitchFamily="34" charset="0"/>
              </a:rPr>
              <a:t>tòl </a:t>
            </a:r>
            <a:r>
              <a:rPr lang="en-US" sz="2800" dirty="0" smtClean="0">
                <a:cs typeface="Arial" panose="020B0604020202020204" pitchFamily="34" charset="0"/>
              </a:rPr>
              <a:t> </a:t>
            </a:r>
            <a:r>
              <a:rPr lang="en-US" sz="2000" dirty="0" smtClean="0">
                <a:cs typeface="Arial" panose="020B0604020202020204" pitchFamily="34" charset="0"/>
              </a:rPr>
              <a:t>la</a:t>
            </a:r>
            <a:endParaRPr lang="de-CH" sz="2800" dirty="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452845" y="120593"/>
            <a:ext cx="1981372" cy="481626"/>
          </a:xfrm>
          <a:prstGeom prst="rect">
            <a:avLst/>
          </a:prstGeom>
        </p:spPr>
      </p:pic>
      <p:pic>
        <p:nvPicPr>
          <p:cNvPr id="2" name="Picture 1"/>
          <p:cNvPicPr>
            <a:picLocks noChangeAspect="1"/>
          </p:cNvPicPr>
          <p:nvPr/>
        </p:nvPicPr>
        <p:blipFill>
          <a:blip r:embed="rId3"/>
          <a:stretch>
            <a:fillRect/>
          </a:stretch>
        </p:blipFill>
        <p:spPr>
          <a:xfrm>
            <a:off x="107504" y="1540371"/>
            <a:ext cx="3813725" cy="252028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1800" y="792540"/>
            <a:ext cx="2228815" cy="461665"/>
          </a:xfrm>
          <a:prstGeom prst="rect">
            <a:avLst/>
          </a:prstGeom>
        </p:spPr>
        <p:txBody>
          <a:bodyPr wrap="none">
            <a:spAutoFit/>
          </a:bodyPr>
          <a:lstStyle/>
          <a:p>
            <a:r>
              <a:rPr lang="en-US" sz="2400" b="1" dirty="0"/>
              <a:t>Abri kominotè a</a:t>
            </a:r>
            <a:endParaRPr lang="de-CH" sz="2400" b="1" dirty="0"/>
          </a:p>
        </p:txBody>
      </p:sp>
      <p:sp>
        <p:nvSpPr>
          <p:cNvPr id="5" name="Rectangle 4"/>
          <p:cNvSpPr/>
          <p:nvPr/>
        </p:nvSpPr>
        <p:spPr>
          <a:xfrm>
            <a:off x="3491880" y="1251307"/>
            <a:ext cx="5544616" cy="5016758"/>
          </a:xfrm>
          <a:prstGeom prst="rect">
            <a:avLst/>
          </a:prstGeom>
        </p:spPr>
        <p:txBody>
          <a:bodyPr wrap="square">
            <a:spAutoFit/>
          </a:bodyPr>
          <a:lstStyle/>
          <a:p>
            <a:pPr>
              <a:lnSpc>
                <a:spcPct val="150000"/>
              </a:lnSpc>
            </a:pPr>
            <a:r>
              <a:rPr lang="en-US" sz="2000" b="1" dirty="0" smtClean="0"/>
              <a:t>Goutyè</a:t>
            </a:r>
          </a:p>
          <a:p>
            <a:pPr marL="342900" indent="-342900" algn="just">
              <a:buFont typeface="Arial" panose="020B0604020202020204" pitchFamily="34" charset="0"/>
              <a:buChar char="•"/>
            </a:pPr>
            <a:r>
              <a:rPr lang="en-US" sz="2000" dirty="0" smtClean="0">
                <a:solidFill>
                  <a:srgbClr val="FF0000"/>
                </a:solidFill>
              </a:rPr>
              <a:t>Lave anndan </a:t>
            </a:r>
            <a:r>
              <a:rPr lang="en-US" sz="2000" dirty="0">
                <a:solidFill>
                  <a:srgbClr val="FF0000"/>
                </a:solidFill>
              </a:rPr>
              <a:t>goutyè yo pou retire labou epi netwaye anndan goutyè a ak yon bwòs metalik</a:t>
            </a:r>
          </a:p>
          <a:p>
            <a:pPr marL="342900" indent="-342900" algn="just">
              <a:buFont typeface="Arial" panose="020B0604020202020204" pitchFamily="34" charset="0"/>
              <a:buChar char="•"/>
            </a:pPr>
            <a:r>
              <a:rPr lang="en-US" sz="2000" dirty="0" smtClean="0">
                <a:solidFill>
                  <a:srgbClr val="FF0000"/>
                </a:solidFill>
              </a:rPr>
              <a:t>Verifye pant goutyè yo, </a:t>
            </a:r>
            <a:r>
              <a:rPr lang="en-US" sz="2000" dirty="0">
                <a:solidFill>
                  <a:srgbClr val="FF0000"/>
                </a:solidFill>
              </a:rPr>
              <a:t>si li pa ase ajistel</a:t>
            </a:r>
          </a:p>
          <a:p>
            <a:pPr marL="342900" indent="-342900" algn="just">
              <a:buFont typeface="Arial" panose="020B0604020202020204" pitchFamily="34" charset="0"/>
              <a:buChar char="•"/>
            </a:pPr>
            <a:r>
              <a:rPr lang="en-US" sz="2000" dirty="0" smtClean="0"/>
              <a:t>Si </a:t>
            </a:r>
            <a:r>
              <a:rPr lang="en-US" sz="2000" dirty="0"/>
              <a:t>gen ti twou pou dlo a pase nan kò goutyè a bouche ti twou sa yo ak mastik</a:t>
            </a:r>
          </a:p>
          <a:p>
            <a:pPr marL="342900" indent="-342900" algn="just">
              <a:buFont typeface="Arial" panose="020B0604020202020204" pitchFamily="34" charset="0"/>
              <a:buChar char="•"/>
            </a:pPr>
            <a:r>
              <a:rPr lang="en-US" sz="2000" dirty="0" smtClean="0">
                <a:solidFill>
                  <a:srgbClr val="FF0000"/>
                </a:solidFill>
              </a:rPr>
              <a:t>Lè nou ap netwaye debouche </a:t>
            </a:r>
            <a:r>
              <a:rPr lang="en-US" sz="2000" dirty="0">
                <a:solidFill>
                  <a:srgbClr val="FF0000"/>
                </a:solidFill>
              </a:rPr>
              <a:t>goutyè </a:t>
            </a:r>
            <a:r>
              <a:rPr lang="en-US" sz="2000" dirty="0" smtClean="0">
                <a:solidFill>
                  <a:srgbClr val="FF0000"/>
                </a:solidFill>
              </a:rPr>
              <a:t>yo pou dlo sal la pa al tonbe nan rezèvwa </a:t>
            </a:r>
            <a:endParaRPr lang="en-US" sz="2000" dirty="0" smtClean="0">
              <a:solidFill>
                <a:srgbClr val="FF0000"/>
              </a:solidFill>
            </a:endParaRPr>
          </a:p>
          <a:p>
            <a:pPr marL="342900" indent="-342900" algn="just">
              <a:buFont typeface="Arial" panose="020B0604020202020204" pitchFamily="34" charset="0"/>
              <a:buChar char="•"/>
            </a:pPr>
            <a:r>
              <a:rPr lang="en-US" sz="2000" dirty="0">
                <a:solidFill>
                  <a:srgbClr val="FF0000"/>
                </a:solidFill>
              </a:rPr>
              <a:t>Si nou wè dlo a ap monte nan tiyo desant yo konnen </a:t>
            </a:r>
            <a:r>
              <a:rPr lang="en-US" sz="2000" dirty="0" smtClean="0">
                <a:solidFill>
                  <a:srgbClr val="FF0000"/>
                </a:solidFill>
              </a:rPr>
              <a:t>li bouche </a:t>
            </a:r>
            <a:r>
              <a:rPr lang="en-US" sz="2000" dirty="0" err="1">
                <a:solidFill>
                  <a:srgbClr val="FF0000"/>
                </a:solidFill>
              </a:rPr>
              <a:t>fòk</a:t>
            </a:r>
            <a:r>
              <a:rPr lang="en-US" sz="2000" dirty="0">
                <a:solidFill>
                  <a:srgbClr val="FF0000"/>
                </a:solidFill>
              </a:rPr>
              <a:t> nou debouchel</a:t>
            </a:r>
          </a:p>
          <a:p>
            <a:pPr marL="342900" indent="-342900" algn="just">
              <a:buFont typeface="Arial" panose="020B0604020202020204" pitchFamily="34" charset="0"/>
              <a:buChar char="•"/>
            </a:pPr>
            <a:r>
              <a:rPr lang="en-US" sz="2000" dirty="0" smtClean="0"/>
              <a:t>Fòk </a:t>
            </a:r>
            <a:r>
              <a:rPr lang="en-US" sz="2000" dirty="0"/>
              <a:t>nou toujou mete yon </a:t>
            </a:r>
            <a:r>
              <a:rPr lang="en-US" sz="2000" dirty="0" err="1"/>
              <a:t>twil</a:t>
            </a:r>
            <a:r>
              <a:rPr lang="en-US" sz="2000" dirty="0"/>
              <a:t> nan tèt desant lan pou nou anpeche fatra bouche li</a:t>
            </a:r>
          </a:p>
          <a:p>
            <a:pPr marL="342900" indent="-342900" algn="just">
              <a:buFont typeface="Arial" panose="020B0604020202020204" pitchFamily="34" charset="0"/>
              <a:buChar char="•"/>
            </a:pPr>
            <a:r>
              <a:rPr lang="en-US" sz="2000" dirty="0" smtClean="0"/>
              <a:t>Verifye </a:t>
            </a:r>
            <a:r>
              <a:rPr lang="en-US" sz="2000" dirty="0"/>
              <a:t>si chak grenn eleman ki </a:t>
            </a:r>
            <a:r>
              <a:rPr lang="en-US" sz="2000" dirty="0" err="1"/>
              <a:t>fè</a:t>
            </a:r>
            <a:r>
              <a:rPr lang="en-US" sz="2000" dirty="0"/>
              <a:t> </a:t>
            </a:r>
            <a:r>
              <a:rPr lang="en-US" sz="2000" dirty="0" smtClean="0"/>
              <a:t>goutyè </a:t>
            </a:r>
            <a:r>
              <a:rPr lang="en-US" sz="2000" dirty="0"/>
              <a:t>a pa bouche</a:t>
            </a:r>
          </a:p>
          <a:p>
            <a:pPr marL="342900" indent="-342900" algn="just">
              <a:lnSpc>
                <a:spcPct val="150000"/>
              </a:lnSpc>
              <a:buFont typeface="Arial" panose="020B0604020202020204" pitchFamily="34" charset="0"/>
              <a:buChar char="•"/>
            </a:pP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844824"/>
            <a:ext cx="3265287" cy="3085812"/>
          </a:xfrm>
          <a:prstGeom prst="rect">
            <a:avLst/>
          </a:prstGeom>
        </p:spPr>
      </p:pic>
      <p:pic>
        <p:nvPicPr>
          <p:cNvPr id="7" name="Picture 6"/>
          <p:cNvPicPr>
            <a:picLocks noChangeAspect="1"/>
          </p:cNvPicPr>
          <p:nvPr/>
        </p:nvPicPr>
        <p:blipFill>
          <a:blip r:embed="rId4"/>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91880" y="619593"/>
            <a:ext cx="2228815" cy="461665"/>
          </a:xfrm>
          <a:prstGeom prst="rect">
            <a:avLst/>
          </a:prstGeom>
        </p:spPr>
        <p:txBody>
          <a:bodyPr wrap="none">
            <a:spAutoFit/>
          </a:bodyPr>
          <a:lstStyle/>
          <a:p>
            <a:r>
              <a:rPr lang="en-US" sz="2400" b="1" dirty="0"/>
              <a:t>Abri kominotè a</a:t>
            </a:r>
            <a:endParaRPr lang="de-CH" sz="2400" b="1" dirty="0"/>
          </a:p>
        </p:txBody>
      </p:sp>
      <p:sp>
        <p:nvSpPr>
          <p:cNvPr id="4" name="Rectangle 3"/>
          <p:cNvSpPr/>
          <p:nvPr/>
        </p:nvSpPr>
        <p:spPr>
          <a:xfrm>
            <a:off x="4499992" y="1196752"/>
            <a:ext cx="4392487" cy="2862322"/>
          </a:xfrm>
          <a:prstGeom prst="rect">
            <a:avLst/>
          </a:prstGeom>
        </p:spPr>
        <p:txBody>
          <a:bodyPr wrap="square">
            <a:spAutoFit/>
          </a:bodyPr>
          <a:lstStyle/>
          <a:p>
            <a:pPr>
              <a:lnSpc>
                <a:spcPct val="150000"/>
              </a:lnSpc>
            </a:pPr>
            <a:r>
              <a:rPr lang="en-US" sz="2000" b="1" dirty="0" err="1" smtClean="0"/>
              <a:t>Pòt</a:t>
            </a:r>
            <a:r>
              <a:rPr lang="en-US" sz="2000" b="1" dirty="0" smtClean="0"/>
              <a:t>/</a:t>
            </a:r>
            <a:r>
              <a:rPr lang="en-US" sz="2000" b="1" dirty="0" err="1" smtClean="0"/>
              <a:t>fenèt</a:t>
            </a:r>
            <a:endParaRPr lang="en-US" sz="2000" b="1" dirty="0" smtClean="0"/>
          </a:p>
          <a:p>
            <a:pPr marL="342900" indent="-342900">
              <a:lnSpc>
                <a:spcPct val="150000"/>
              </a:lnSpc>
              <a:buFont typeface="Arial" panose="020B0604020202020204" pitchFamily="34" charset="0"/>
              <a:buChar char="•"/>
            </a:pPr>
            <a:r>
              <a:rPr lang="en-US" sz="2000" dirty="0" smtClean="0"/>
              <a:t>Retire pousyè </a:t>
            </a:r>
            <a:r>
              <a:rPr lang="en-US" sz="2000" dirty="0"/>
              <a:t>sou </a:t>
            </a:r>
            <a:r>
              <a:rPr lang="en-US" sz="2000" dirty="0" smtClean="0"/>
              <a:t>pòt ak fenèt yo</a:t>
            </a:r>
            <a:endParaRPr lang="de-CH" sz="2000" dirty="0"/>
          </a:p>
          <a:p>
            <a:pPr marL="342900" indent="-342900">
              <a:lnSpc>
                <a:spcPct val="150000"/>
              </a:lnSpc>
              <a:buFont typeface="Arial" panose="020B0604020202020204" pitchFamily="34" charset="0"/>
              <a:buChar char="•"/>
            </a:pPr>
            <a:r>
              <a:rPr lang="en-US" sz="2000" dirty="0" err="1"/>
              <a:t>Grese</a:t>
            </a:r>
            <a:r>
              <a:rPr lang="en-US" sz="2000" dirty="0"/>
              <a:t> </a:t>
            </a:r>
            <a:r>
              <a:rPr lang="en-US" sz="2000" dirty="0" err="1" smtClean="0"/>
              <a:t>koupl</a:t>
            </a:r>
            <a:r>
              <a:rPr lang="en-US" sz="2000" dirty="0" err="1"/>
              <a:t>è</a:t>
            </a:r>
            <a:r>
              <a:rPr lang="en-US" sz="2000" dirty="0" smtClean="0"/>
              <a:t> </a:t>
            </a:r>
            <a:r>
              <a:rPr lang="en-US" sz="2000" dirty="0"/>
              <a:t>nan pòt ak fenèt yo si yo mal pou </a:t>
            </a:r>
            <a:r>
              <a:rPr lang="en-US" sz="2000" dirty="0" smtClean="0"/>
              <a:t>louvri </a:t>
            </a:r>
            <a:r>
              <a:rPr lang="en-US" sz="2000" dirty="0"/>
              <a:t>oubyen </a:t>
            </a:r>
            <a:r>
              <a:rPr lang="en-US" sz="2000" dirty="0" smtClean="0"/>
              <a:t>fèmen</a:t>
            </a:r>
          </a:p>
          <a:p>
            <a:pPr marL="342900" indent="-342900">
              <a:lnSpc>
                <a:spcPct val="150000"/>
              </a:lnSpc>
              <a:buFont typeface="Arial" panose="020B0604020202020204" pitchFamily="34" charset="0"/>
              <a:buChar char="•"/>
            </a:pPr>
            <a:r>
              <a:rPr lang="en-US" sz="2000" dirty="0" smtClean="0"/>
              <a:t>Pase </a:t>
            </a:r>
            <a:r>
              <a:rPr lang="en-US" sz="2000" dirty="0" err="1"/>
              <a:t>minyòn</a:t>
            </a:r>
            <a:r>
              <a:rPr lang="en-US" sz="2000" dirty="0"/>
              <a:t> sou yo chak fwa </a:t>
            </a:r>
            <a:r>
              <a:rPr lang="en-US" sz="2000" dirty="0" smtClean="0"/>
              <a:t>sa </a:t>
            </a:r>
            <a:r>
              <a:rPr lang="en-US" sz="2000" dirty="0" err="1"/>
              <a:t>nesesè</a:t>
            </a:r>
            <a:endParaRPr lang="de-CH"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47" y="1045361"/>
            <a:ext cx="1562100" cy="292417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25764"/>
          <a:stretch>
            <a:fillRect/>
          </a:stretch>
        </p:blipFill>
        <p:spPr>
          <a:xfrm>
            <a:off x="271247" y="3969536"/>
            <a:ext cx="5695735" cy="2891716"/>
          </a:xfrm>
          <a:prstGeom prst="rect">
            <a:avLst/>
          </a:prstGeom>
        </p:spPr>
      </p:pic>
      <p:pic>
        <p:nvPicPr>
          <p:cNvPr id="7" name="Picture 6"/>
          <p:cNvPicPr>
            <a:picLocks noChangeAspect="1"/>
          </p:cNvPicPr>
          <p:nvPr/>
        </p:nvPicPr>
        <p:blipFill>
          <a:blip r:embed="rId4"/>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3848" y="618423"/>
            <a:ext cx="2228815" cy="461665"/>
          </a:xfrm>
          <a:prstGeom prst="rect">
            <a:avLst/>
          </a:prstGeom>
        </p:spPr>
        <p:txBody>
          <a:bodyPr wrap="none">
            <a:spAutoFit/>
          </a:bodyPr>
          <a:lstStyle/>
          <a:p>
            <a:r>
              <a:rPr lang="en-US" sz="2400" b="1" dirty="0"/>
              <a:t>Abri kominotè a</a:t>
            </a:r>
            <a:endParaRPr lang="de-CH" sz="2400" b="1" dirty="0"/>
          </a:p>
        </p:txBody>
      </p:sp>
      <p:sp>
        <p:nvSpPr>
          <p:cNvPr id="4" name="Rectangle 3"/>
          <p:cNvSpPr/>
          <p:nvPr/>
        </p:nvSpPr>
        <p:spPr>
          <a:xfrm>
            <a:off x="3779912" y="1204618"/>
            <a:ext cx="4953324" cy="2862322"/>
          </a:xfrm>
          <a:prstGeom prst="rect">
            <a:avLst/>
          </a:prstGeom>
        </p:spPr>
        <p:txBody>
          <a:bodyPr wrap="square">
            <a:spAutoFit/>
          </a:bodyPr>
          <a:lstStyle/>
          <a:p>
            <a:pPr>
              <a:lnSpc>
                <a:spcPct val="150000"/>
              </a:lnSpc>
            </a:pPr>
            <a:r>
              <a:rPr lang="fr-CH" sz="2000" b="1" dirty="0" err="1" smtClean="0"/>
              <a:t>Gabyon</a:t>
            </a:r>
            <a:endParaRPr lang="de-CH" sz="2000" b="1" dirty="0"/>
          </a:p>
          <a:p>
            <a:pPr marL="342900" indent="-342900">
              <a:lnSpc>
                <a:spcPct val="150000"/>
              </a:lnSpc>
              <a:buFont typeface="Arial" panose="020B0604020202020204" pitchFamily="34" charset="0"/>
              <a:buChar char="•"/>
            </a:pPr>
            <a:r>
              <a:rPr lang="en-US" sz="2000" dirty="0" smtClean="0">
                <a:solidFill>
                  <a:srgbClr val="00B050"/>
                </a:solidFill>
              </a:rPr>
              <a:t>Ranplase wòch ki </a:t>
            </a:r>
            <a:r>
              <a:rPr lang="en-US" sz="2000" dirty="0" err="1" smtClean="0">
                <a:solidFill>
                  <a:srgbClr val="00B050"/>
                </a:solidFill>
              </a:rPr>
              <a:t>soti</a:t>
            </a:r>
            <a:r>
              <a:rPr lang="en-US" sz="2000" dirty="0" smtClean="0">
                <a:solidFill>
                  <a:srgbClr val="00B050"/>
                </a:solidFill>
              </a:rPr>
              <a:t> </a:t>
            </a:r>
            <a:r>
              <a:rPr lang="en-US" sz="2000" dirty="0">
                <a:solidFill>
                  <a:srgbClr val="00B050"/>
                </a:solidFill>
              </a:rPr>
              <a:t>nan sak gabyon an </a:t>
            </a:r>
            <a:r>
              <a:rPr lang="en-US" sz="2000" dirty="0" smtClean="0">
                <a:solidFill>
                  <a:srgbClr val="FF0000"/>
                </a:solidFill>
              </a:rPr>
              <a:t>Toujou </a:t>
            </a:r>
            <a:r>
              <a:rPr lang="en-US" sz="2000" dirty="0">
                <a:solidFill>
                  <a:srgbClr val="FF0000"/>
                </a:solidFill>
              </a:rPr>
              <a:t>repare tout pati nan sak gabyon an ki chire </a:t>
            </a:r>
          </a:p>
          <a:p>
            <a:pPr marL="342900" indent="-342900">
              <a:lnSpc>
                <a:spcPct val="150000"/>
              </a:lnSpc>
              <a:buFont typeface="Arial" panose="020B0604020202020204" pitchFamily="34" charset="0"/>
              <a:buChar char="•"/>
            </a:pPr>
            <a:r>
              <a:rPr lang="en-US" sz="2000" dirty="0" smtClean="0">
                <a:solidFill>
                  <a:srgbClr val="00B050"/>
                </a:solidFill>
              </a:rPr>
              <a:t>Retire </a:t>
            </a:r>
            <a:r>
              <a:rPr lang="en-US" sz="2000" dirty="0">
                <a:solidFill>
                  <a:srgbClr val="00B050"/>
                </a:solidFill>
              </a:rPr>
              <a:t>nich bèt, </a:t>
            </a:r>
            <a:r>
              <a:rPr lang="en-US" sz="2000" dirty="0" smtClean="0">
                <a:solidFill>
                  <a:srgbClr val="00B050"/>
                </a:solidFill>
              </a:rPr>
              <a:t>ak plant parasite kap </a:t>
            </a:r>
            <a:r>
              <a:rPr lang="en-US" sz="2000" dirty="0">
                <a:solidFill>
                  <a:srgbClr val="00B050"/>
                </a:solidFill>
              </a:rPr>
              <a:t>pouse </a:t>
            </a:r>
            <a:r>
              <a:rPr lang="en-US" sz="2000" dirty="0" smtClean="0">
                <a:solidFill>
                  <a:srgbClr val="00B050"/>
                </a:solidFill>
              </a:rPr>
              <a:t>sou </a:t>
            </a:r>
            <a:r>
              <a:rPr lang="en-US" sz="2000" dirty="0">
                <a:solidFill>
                  <a:srgbClr val="00B050"/>
                </a:solidFill>
              </a:rPr>
              <a:t>gabyon an</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8977"/>
          <a:stretch>
            <a:fillRect/>
          </a:stretch>
        </p:blipFill>
        <p:spPr>
          <a:xfrm>
            <a:off x="358236" y="1310638"/>
            <a:ext cx="2845612" cy="2634078"/>
          </a:xfrm>
          <a:prstGeom prst="rect">
            <a:avLst/>
          </a:prstGeom>
        </p:spPr>
      </p:pic>
      <p:pic>
        <p:nvPicPr>
          <p:cNvPr id="6" name="Picture 5"/>
          <p:cNvPicPr>
            <a:picLocks noChangeAspect="1"/>
          </p:cNvPicPr>
          <p:nvPr/>
        </p:nvPicPr>
        <p:blipFill>
          <a:blip r:embed="rId3"/>
          <a:stretch>
            <a:fillRect/>
          </a:stretch>
        </p:blipFill>
        <p:spPr>
          <a:xfrm>
            <a:off x="452845" y="120593"/>
            <a:ext cx="1981372" cy="481626"/>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358236" y="4221088"/>
            <a:ext cx="3851920" cy="1512168"/>
          </a:xfrm>
          <a:prstGeom prst="rect">
            <a:avLst/>
          </a:prstGeom>
        </p:spPr>
      </p:pic>
      <p:pic>
        <p:nvPicPr>
          <p:cNvPr id="8" name="Picture 7"/>
          <p:cNvPicPr>
            <a:picLocks noChangeAspect="1"/>
          </p:cNvPicPr>
          <p:nvPr/>
        </p:nvPicPr>
        <p:blipFill>
          <a:blip r:embed="rId5"/>
          <a:stretch>
            <a:fillRect/>
          </a:stretch>
        </p:blipFill>
        <p:spPr>
          <a:xfrm>
            <a:off x="4595843" y="4680615"/>
            <a:ext cx="1688131" cy="210528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5816" y="725852"/>
            <a:ext cx="3299686" cy="461665"/>
          </a:xfrm>
          <a:prstGeom prst="rect">
            <a:avLst/>
          </a:prstGeom>
        </p:spPr>
        <p:txBody>
          <a:bodyPr wrap="none">
            <a:spAutoFit/>
          </a:bodyPr>
          <a:lstStyle/>
          <a:p>
            <a:r>
              <a:rPr lang="en-US" sz="2400" b="1" dirty="0" smtClean="0"/>
              <a:t>Pwen distribisyon dlo yo</a:t>
            </a:r>
            <a:endParaRPr lang="de-CH" sz="2400" b="1" dirty="0"/>
          </a:p>
        </p:txBody>
      </p:sp>
      <p:sp>
        <p:nvSpPr>
          <p:cNvPr id="2" name="Rectangle 1"/>
          <p:cNvSpPr/>
          <p:nvPr/>
        </p:nvSpPr>
        <p:spPr>
          <a:xfrm>
            <a:off x="3608354" y="1556792"/>
            <a:ext cx="5358311" cy="5478423"/>
          </a:xfrm>
          <a:prstGeom prst="rect">
            <a:avLst/>
          </a:prstGeom>
        </p:spPr>
        <p:txBody>
          <a:bodyPr wrap="square">
            <a:spAutoFit/>
          </a:bodyPr>
          <a:lstStyle/>
          <a:p>
            <a:r>
              <a:rPr lang="fr-CH" sz="2000" b="1" dirty="0" smtClean="0"/>
              <a:t>Chatodo ak resèvwa</a:t>
            </a:r>
          </a:p>
          <a:p>
            <a:endParaRPr lang="en-US" sz="2000" dirty="0" smtClean="0"/>
          </a:p>
          <a:p>
            <a:pPr marL="342900" indent="-342900" algn="just">
              <a:buFont typeface="Arial" panose="020B0604020202020204" pitchFamily="34" charset="0"/>
              <a:buChar char="•"/>
            </a:pPr>
            <a:r>
              <a:rPr lang="en-US" sz="2000" dirty="0" smtClean="0">
                <a:solidFill>
                  <a:srgbClr val="FF0000"/>
                </a:solidFill>
              </a:rPr>
              <a:t>Sipoze gen </a:t>
            </a:r>
            <a:r>
              <a:rPr lang="en-US" sz="2000" dirty="0">
                <a:solidFill>
                  <a:srgbClr val="FF0000"/>
                </a:solidFill>
              </a:rPr>
              <a:t>2 moun pou pi piti ki pou netwaye </a:t>
            </a:r>
            <a:r>
              <a:rPr lang="en-US" sz="2000" dirty="0" smtClean="0">
                <a:solidFill>
                  <a:srgbClr val="FF0000"/>
                </a:solidFill>
              </a:rPr>
              <a:t>rezèvwa </a:t>
            </a:r>
            <a:r>
              <a:rPr lang="en-US" sz="2000" dirty="0" smtClean="0">
                <a:solidFill>
                  <a:srgbClr val="FF0000"/>
                </a:solidFill>
              </a:rPr>
              <a:t>a chak lè dlo ki ladanl lan fini, </a:t>
            </a:r>
            <a:r>
              <a:rPr lang="en-US" sz="2000" dirty="0">
                <a:solidFill>
                  <a:srgbClr val="FF0000"/>
                </a:solidFill>
              </a:rPr>
              <a:t>youn andan, lòt la pou kenbe echèl epi pou bay lòt la materiel netwayaj </a:t>
            </a:r>
            <a:r>
              <a:rPr lang="en-US" sz="2000" dirty="0" smtClean="0">
                <a:solidFill>
                  <a:srgbClr val="FF0000"/>
                </a:solidFill>
              </a:rPr>
              <a:t>yo</a:t>
            </a:r>
            <a:endParaRPr lang="en-US" sz="2000" dirty="0">
              <a:solidFill>
                <a:srgbClr val="FF0000"/>
              </a:solidFill>
            </a:endParaRPr>
          </a:p>
          <a:p>
            <a:pPr marL="342900" indent="-342900" algn="just">
              <a:buFont typeface="Arial" panose="020B0604020202020204" pitchFamily="34" charset="0"/>
              <a:buChar char="•"/>
            </a:pPr>
            <a:r>
              <a:rPr lang="en-US" sz="2000" dirty="0"/>
              <a:t>R</a:t>
            </a:r>
            <a:r>
              <a:rPr lang="en-US" sz="2000" dirty="0" smtClean="0"/>
              <a:t>ezèvwa </a:t>
            </a:r>
            <a:r>
              <a:rPr lang="en-US" sz="2000" dirty="0"/>
              <a:t>yo ak chatodo yo dwe toujou pwòp</a:t>
            </a:r>
          </a:p>
          <a:p>
            <a:pPr marL="342900" indent="-342900" algn="just">
              <a:buFont typeface="Arial" panose="020B0604020202020204" pitchFamily="34" charset="0"/>
              <a:buChar char="•"/>
            </a:pPr>
            <a:r>
              <a:rPr lang="en-US" sz="2000" dirty="0" smtClean="0"/>
              <a:t>Netwaye </a:t>
            </a:r>
            <a:r>
              <a:rPr lang="en-US" sz="2000" dirty="0"/>
              <a:t>anndan </a:t>
            </a:r>
            <a:r>
              <a:rPr lang="en-US" sz="2000" dirty="0" smtClean="0"/>
              <a:t>rezèvwa </a:t>
            </a:r>
            <a:r>
              <a:rPr lang="en-US" sz="2000" dirty="0"/>
              <a:t>ak bwòs, dlo epi </a:t>
            </a:r>
            <a:r>
              <a:rPr lang="en-US" sz="2000" dirty="0" smtClean="0"/>
              <a:t>dezenfektel</a:t>
            </a:r>
          </a:p>
          <a:p>
            <a:pPr marL="342900" indent="-342900" algn="just">
              <a:buFont typeface="Arial" panose="020B0604020202020204" pitchFamily="34" charset="0"/>
              <a:buChar char="•"/>
            </a:pPr>
            <a:r>
              <a:rPr lang="en-US" sz="2000" dirty="0">
                <a:solidFill>
                  <a:srgbClr val="FF0000"/>
                </a:solidFill>
                <a:cs typeface="Arial" panose="020B0604020202020204" pitchFamily="34" charset="0"/>
              </a:rPr>
              <a:t>Toujou byen fèmen resèvwa yo </a:t>
            </a:r>
            <a:r>
              <a:rPr lang="en-US" sz="2000" dirty="0" smtClean="0">
                <a:solidFill>
                  <a:srgbClr val="FF0000"/>
                </a:solidFill>
                <a:cs typeface="Arial" panose="020B0604020202020204" pitchFamily="34" charset="0"/>
              </a:rPr>
              <a:t>chak fwa nou fin pran dlo</a:t>
            </a:r>
            <a:endParaRPr lang="en-US" sz="2000" dirty="0">
              <a:solidFill>
                <a:srgbClr val="FF0000"/>
              </a:solidFill>
              <a:cs typeface="Arial" panose="020B0604020202020204" pitchFamily="34" charset="0"/>
            </a:endParaRPr>
          </a:p>
          <a:p>
            <a:pPr marL="342900" indent="-342900" algn="just">
              <a:buFont typeface="Arial" panose="020B0604020202020204" pitchFamily="34" charset="0"/>
              <a:buChar char="•"/>
            </a:pPr>
            <a:r>
              <a:rPr lang="en-US" sz="2000" dirty="0" smtClean="0">
                <a:cs typeface="Arial" panose="020B0604020202020204" pitchFamily="34" charset="0"/>
              </a:rPr>
              <a:t>Sonje </a:t>
            </a:r>
            <a:r>
              <a:rPr lang="en-US" sz="2000" dirty="0">
                <a:cs typeface="Arial" panose="020B0604020202020204" pitchFamily="34" charset="0"/>
              </a:rPr>
              <a:t>fèmen tiyo yo lè nou fin pran dlo repare fwit dlo yo</a:t>
            </a:r>
          </a:p>
          <a:p>
            <a:pPr marL="342900" indent="-342900" algn="just">
              <a:buFont typeface="Arial" panose="020B0604020202020204" pitchFamily="34" charset="0"/>
              <a:buChar char="•"/>
            </a:pPr>
            <a:r>
              <a:rPr lang="en-US" sz="2000" dirty="0">
                <a:cs typeface="Arial" panose="020B0604020202020204" pitchFamily="34" charset="0"/>
              </a:rPr>
              <a:t>M</a:t>
            </a:r>
            <a:r>
              <a:rPr lang="en-US" sz="2000" dirty="0" smtClean="0">
                <a:cs typeface="Arial" panose="020B0604020202020204" pitchFamily="34" charset="0"/>
              </a:rPr>
              <a:t>ete </a:t>
            </a:r>
            <a:r>
              <a:rPr lang="en-US" sz="2000" dirty="0">
                <a:cs typeface="Arial" panose="020B0604020202020204" pitchFamily="34" charset="0"/>
              </a:rPr>
              <a:t>tiyo yo kote pou moun pa mache sou yo</a:t>
            </a:r>
          </a:p>
          <a:p>
            <a:pPr marL="342900" indent="-342900" algn="just">
              <a:buFont typeface="Arial" panose="020B0604020202020204" pitchFamily="34" charset="0"/>
              <a:buChar char="•"/>
            </a:pPr>
            <a:r>
              <a:rPr lang="en-US" sz="2000" dirty="0" smtClean="0">
                <a:cs typeface="Arial" panose="020B0604020202020204" pitchFamily="34" charset="0"/>
              </a:rPr>
              <a:t>Pa </a:t>
            </a:r>
            <a:r>
              <a:rPr lang="en-US" sz="2000" dirty="0">
                <a:cs typeface="Arial" panose="020B0604020202020204" pitchFamily="34" charset="0"/>
              </a:rPr>
              <a:t>chita, pa monte sou robinè yo pou yo pa kase</a:t>
            </a:r>
            <a:endParaRPr lang="de-CH" sz="2000" dirty="0">
              <a:cs typeface="Arial" panose="020B0604020202020204" pitchFamily="34" charset="0"/>
            </a:endParaRPr>
          </a:p>
          <a:p>
            <a:pPr marL="342900" indent="-342900" algn="just">
              <a:lnSpc>
                <a:spcPct val="150000"/>
              </a:lnSpc>
              <a:buFont typeface="Arial" panose="020B0604020202020204" pitchFamily="34" charset="0"/>
              <a:buChar char="•"/>
            </a:pPr>
            <a:endParaRPr lang="de-CH" sz="20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27974"/>
          <a:stretch>
            <a:fillRect/>
          </a:stretch>
        </p:blipFill>
        <p:spPr>
          <a:xfrm>
            <a:off x="311897" y="1772816"/>
            <a:ext cx="2840767" cy="2728126"/>
          </a:xfrm>
          <a:prstGeom prst="rect">
            <a:avLst/>
          </a:prstGeom>
        </p:spPr>
      </p:pic>
      <p:pic>
        <p:nvPicPr>
          <p:cNvPr id="6" name="Picture 5"/>
          <p:cNvPicPr>
            <a:picLocks noChangeAspect="1"/>
          </p:cNvPicPr>
          <p:nvPr/>
        </p:nvPicPr>
        <p:blipFill>
          <a:blip r:embed="rId3"/>
          <a:stretch>
            <a:fillRect/>
          </a:stretch>
        </p:blipFill>
        <p:spPr>
          <a:xfrm>
            <a:off x="452845" y="120593"/>
            <a:ext cx="1981372" cy="481626"/>
          </a:xfrm>
          <a:prstGeom prst="rect">
            <a:avLst/>
          </a:prstGeom>
        </p:spPr>
      </p:pic>
      <p:pic>
        <p:nvPicPr>
          <p:cNvPr id="3" name="Picture 2"/>
          <p:cNvPicPr>
            <a:picLocks noChangeAspect="1"/>
          </p:cNvPicPr>
          <p:nvPr/>
        </p:nvPicPr>
        <p:blipFill>
          <a:blip r:embed="rId4"/>
          <a:stretch>
            <a:fillRect/>
          </a:stretch>
        </p:blipFill>
        <p:spPr>
          <a:xfrm>
            <a:off x="323528" y="5085184"/>
            <a:ext cx="3168352" cy="141064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5816" y="606638"/>
            <a:ext cx="2795989" cy="461665"/>
          </a:xfrm>
          <a:prstGeom prst="rect">
            <a:avLst/>
          </a:prstGeom>
        </p:spPr>
        <p:txBody>
          <a:bodyPr wrap="square">
            <a:spAutoFit/>
          </a:bodyPr>
          <a:lstStyle/>
          <a:p>
            <a:r>
              <a:rPr lang="en-US" sz="2400" b="1" dirty="0"/>
              <a:t>Eleman sanitè yo</a:t>
            </a:r>
            <a:endParaRPr lang="de-CH" sz="2400" b="1" dirty="0"/>
          </a:p>
        </p:txBody>
      </p:sp>
      <p:sp>
        <p:nvSpPr>
          <p:cNvPr id="2" name="Rectangle 1"/>
          <p:cNvSpPr/>
          <p:nvPr/>
        </p:nvSpPr>
        <p:spPr>
          <a:xfrm>
            <a:off x="4283968" y="1124744"/>
            <a:ext cx="4644008" cy="5170646"/>
          </a:xfrm>
          <a:prstGeom prst="rect">
            <a:avLst/>
          </a:prstGeom>
        </p:spPr>
        <p:txBody>
          <a:bodyPr wrap="square">
            <a:spAutoFit/>
          </a:bodyPr>
          <a:lstStyle/>
          <a:p>
            <a:pPr>
              <a:lnSpc>
                <a:spcPct val="150000"/>
              </a:lnSpc>
            </a:pPr>
            <a:r>
              <a:rPr lang="fr-CH" sz="2000" b="1" dirty="0" err="1" smtClean="0"/>
              <a:t>Fòs</a:t>
            </a:r>
            <a:r>
              <a:rPr lang="fr-CH" sz="2000" b="1" dirty="0" smtClean="0"/>
              <a:t> </a:t>
            </a:r>
            <a:r>
              <a:rPr lang="fr-CH" sz="2000" b="1" dirty="0" err="1" smtClean="0"/>
              <a:t>septik</a:t>
            </a:r>
            <a:r>
              <a:rPr lang="fr-CH" sz="2000" b="1" dirty="0" smtClean="0"/>
              <a:t> </a:t>
            </a:r>
            <a:endParaRPr lang="en-US" sz="2000" dirty="0" smtClean="0"/>
          </a:p>
          <a:p>
            <a:pPr marL="285750" indent="-285750" algn="just">
              <a:lnSpc>
                <a:spcPct val="150000"/>
              </a:lnSpc>
              <a:buFont typeface="Arial" panose="020B0604020202020204" pitchFamily="34" charset="0"/>
              <a:buChar char="•"/>
            </a:pPr>
            <a:r>
              <a:rPr lang="en-US" sz="2000" dirty="0" smtClean="0">
                <a:solidFill>
                  <a:srgbClr val="FF0000"/>
                </a:solidFill>
              </a:rPr>
              <a:t>Verifye </a:t>
            </a:r>
            <a:r>
              <a:rPr lang="en-US" sz="2000" dirty="0" err="1" smtClean="0">
                <a:solidFill>
                  <a:srgbClr val="FF0000"/>
                </a:solidFill>
              </a:rPr>
              <a:t>fòs</a:t>
            </a:r>
            <a:r>
              <a:rPr lang="en-US" sz="2000" dirty="0" smtClean="0">
                <a:solidFill>
                  <a:srgbClr val="FF0000"/>
                </a:solidFill>
              </a:rPr>
              <a:t> </a:t>
            </a:r>
            <a:r>
              <a:rPr lang="en-US" sz="2000" dirty="0" err="1">
                <a:solidFill>
                  <a:srgbClr val="FF0000"/>
                </a:solidFill>
              </a:rPr>
              <a:t>septik</a:t>
            </a:r>
            <a:r>
              <a:rPr lang="en-US" sz="2000" dirty="0">
                <a:solidFill>
                  <a:srgbClr val="FF0000"/>
                </a:solidFill>
              </a:rPr>
              <a:t> </a:t>
            </a:r>
            <a:r>
              <a:rPr lang="en-US" sz="2000" dirty="0" smtClean="0">
                <a:solidFill>
                  <a:srgbClr val="FF0000"/>
                </a:solidFill>
              </a:rPr>
              <a:t>yo chak </a:t>
            </a:r>
            <a:r>
              <a:rPr lang="en-US" sz="2000" dirty="0" err="1" smtClean="0">
                <a:solidFill>
                  <a:srgbClr val="FF0000"/>
                </a:solidFill>
              </a:rPr>
              <a:t>ane</a:t>
            </a:r>
            <a:r>
              <a:rPr lang="en-US" sz="2000" dirty="0" smtClean="0">
                <a:solidFill>
                  <a:srgbClr val="FF0000"/>
                </a:solidFill>
              </a:rPr>
              <a:t>. </a:t>
            </a:r>
            <a:r>
              <a:rPr lang="en-US" sz="2000" dirty="0">
                <a:solidFill>
                  <a:srgbClr val="FF0000"/>
                </a:solidFill>
              </a:rPr>
              <a:t>Si nou wè </a:t>
            </a:r>
            <a:r>
              <a:rPr lang="en-US" sz="2000" dirty="0" err="1">
                <a:solidFill>
                  <a:srgbClr val="FF0000"/>
                </a:solidFill>
              </a:rPr>
              <a:t>nivo</a:t>
            </a:r>
            <a:r>
              <a:rPr lang="en-US" sz="2000" dirty="0">
                <a:solidFill>
                  <a:srgbClr val="FF0000"/>
                </a:solidFill>
              </a:rPr>
              <a:t> </a:t>
            </a:r>
            <a:r>
              <a:rPr lang="en-US" sz="2000" dirty="0" smtClean="0">
                <a:solidFill>
                  <a:srgbClr val="FF0000"/>
                </a:solidFill>
              </a:rPr>
              <a:t>vid la pi </a:t>
            </a:r>
            <a:r>
              <a:rPr lang="en-US" sz="2000" dirty="0">
                <a:solidFill>
                  <a:srgbClr val="FF0000"/>
                </a:solidFill>
              </a:rPr>
              <a:t>piti </a:t>
            </a:r>
            <a:r>
              <a:rPr lang="en-US" sz="2000" dirty="0" err="1">
                <a:solidFill>
                  <a:srgbClr val="FF0000"/>
                </a:solidFill>
              </a:rPr>
              <a:t>ke</a:t>
            </a:r>
            <a:r>
              <a:rPr lang="en-US" sz="2000" dirty="0">
                <a:solidFill>
                  <a:srgbClr val="FF0000"/>
                </a:solidFill>
              </a:rPr>
              <a:t> 50 </a:t>
            </a:r>
            <a:r>
              <a:rPr lang="en-US" sz="2000" dirty="0" err="1">
                <a:solidFill>
                  <a:srgbClr val="FF0000"/>
                </a:solidFill>
              </a:rPr>
              <a:t>santimèt</a:t>
            </a:r>
            <a:r>
              <a:rPr lang="en-US" sz="2000" dirty="0">
                <a:solidFill>
                  <a:srgbClr val="FF0000"/>
                </a:solidFill>
              </a:rPr>
              <a:t>, </a:t>
            </a:r>
            <a:r>
              <a:rPr lang="en-US" sz="2000" dirty="0" err="1">
                <a:solidFill>
                  <a:srgbClr val="FF0000"/>
                </a:solidFill>
              </a:rPr>
              <a:t>fòs</a:t>
            </a:r>
            <a:r>
              <a:rPr lang="en-US" sz="2000" dirty="0">
                <a:solidFill>
                  <a:srgbClr val="FF0000"/>
                </a:solidFill>
              </a:rPr>
              <a:t> la dwe  </a:t>
            </a:r>
            <a:r>
              <a:rPr lang="en-US" sz="2000" dirty="0" err="1">
                <a:solidFill>
                  <a:srgbClr val="FF0000"/>
                </a:solidFill>
              </a:rPr>
              <a:t>vidanje</a:t>
            </a:r>
            <a:r>
              <a:rPr lang="en-US" sz="2000" dirty="0">
                <a:solidFill>
                  <a:srgbClr val="FF0000"/>
                </a:solidFill>
              </a:rPr>
              <a:t> </a:t>
            </a:r>
            <a:r>
              <a:rPr lang="en-US" sz="2000" dirty="0" smtClean="0">
                <a:solidFill>
                  <a:srgbClr val="FF0000"/>
                </a:solidFill>
              </a:rPr>
              <a:t>nou </a:t>
            </a:r>
            <a:r>
              <a:rPr lang="en-US" sz="2000" dirty="0" err="1">
                <a:solidFill>
                  <a:srgbClr val="FF0000"/>
                </a:solidFill>
              </a:rPr>
              <a:t>chanje</a:t>
            </a:r>
            <a:r>
              <a:rPr lang="en-US" sz="2000" dirty="0">
                <a:solidFill>
                  <a:srgbClr val="FF0000"/>
                </a:solidFill>
              </a:rPr>
              <a:t> </a:t>
            </a:r>
            <a:r>
              <a:rPr lang="en-US" sz="2000" dirty="0" err="1">
                <a:solidFill>
                  <a:srgbClr val="FF0000"/>
                </a:solidFill>
              </a:rPr>
              <a:t>syèj</a:t>
            </a:r>
            <a:r>
              <a:rPr lang="en-US" sz="2000" dirty="0">
                <a:solidFill>
                  <a:srgbClr val="FF0000"/>
                </a:solidFill>
              </a:rPr>
              <a:t> la </a:t>
            </a:r>
            <a:r>
              <a:rPr lang="en-US" sz="2000" dirty="0" err="1">
                <a:solidFill>
                  <a:srgbClr val="FF0000"/>
                </a:solidFill>
              </a:rPr>
              <a:t>plas</a:t>
            </a:r>
            <a:endParaRPr lang="en-US" sz="2000" dirty="0">
              <a:solidFill>
                <a:srgbClr val="FF0000"/>
              </a:solidFill>
            </a:endParaRPr>
          </a:p>
          <a:p>
            <a:pPr marL="285750" indent="-285750" algn="just">
              <a:lnSpc>
                <a:spcPct val="150000"/>
              </a:lnSpc>
              <a:buFont typeface="Arial" panose="020B0604020202020204" pitchFamily="34" charset="0"/>
              <a:buChar char="•"/>
            </a:pPr>
            <a:r>
              <a:rPr lang="en-US" sz="2000" dirty="0" smtClean="0"/>
              <a:t>Kite </a:t>
            </a:r>
            <a:r>
              <a:rPr lang="en-US" sz="2000" dirty="0" err="1"/>
              <a:t>kèk</a:t>
            </a:r>
            <a:r>
              <a:rPr lang="en-US" sz="2000" dirty="0"/>
              <a:t> labou nan pati </a:t>
            </a:r>
            <a:r>
              <a:rPr lang="en-US" sz="2000" dirty="0" err="1"/>
              <a:t>anba</a:t>
            </a:r>
            <a:r>
              <a:rPr lang="en-US" sz="2000" dirty="0"/>
              <a:t> </a:t>
            </a:r>
            <a:r>
              <a:rPr lang="en-US" sz="2000" dirty="0" err="1"/>
              <a:t>fòs</a:t>
            </a:r>
            <a:r>
              <a:rPr lang="en-US" sz="2000" dirty="0"/>
              <a:t> </a:t>
            </a:r>
            <a:r>
              <a:rPr lang="en-US" sz="2000" dirty="0" err="1"/>
              <a:t>septik</a:t>
            </a:r>
            <a:r>
              <a:rPr lang="en-US" sz="2000" dirty="0"/>
              <a:t> la pou kenbe aksyon </a:t>
            </a:r>
            <a:r>
              <a:rPr lang="en-US" sz="2000" dirty="0" err="1"/>
              <a:t>bakteri</a:t>
            </a:r>
            <a:r>
              <a:rPr lang="en-US" sz="2000" dirty="0"/>
              <a:t> </a:t>
            </a:r>
            <a:r>
              <a:rPr lang="en-US" sz="2000" dirty="0" smtClean="0"/>
              <a:t>yo</a:t>
            </a:r>
          </a:p>
          <a:p>
            <a:pPr marL="285750" indent="-285750" algn="just">
              <a:lnSpc>
                <a:spcPct val="150000"/>
              </a:lnSpc>
              <a:buFont typeface="Arial" panose="020B0604020202020204" pitchFamily="34" charset="0"/>
              <a:buChar char="•"/>
            </a:pPr>
            <a:r>
              <a:rPr lang="en-US" sz="2000" dirty="0"/>
              <a:t>Toujou kontakte yon </a:t>
            </a:r>
            <a:r>
              <a:rPr lang="en-US" sz="2000" dirty="0" err="1"/>
              <a:t>vidanjè</a:t>
            </a:r>
            <a:r>
              <a:rPr lang="en-US" sz="2000" dirty="0"/>
              <a:t> pou </a:t>
            </a:r>
            <a:r>
              <a:rPr lang="en-US" sz="2000" dirty="0" err="1"/>
              <a:t>fe</a:t>
            </a:r>
            <a:r>
              <a:rPr lang="en-US" sz="2000" dirty="0"/>
              <a:t> travay </a:t>
            </a:r>
            <a:r>
              <a:rPr lang="en-US" sz="2000" dirty="0" smtClean="0"/>
              <a:t>sa</a:t>
            </a:r>
            <a:endParaRPr lang="en-US" sz="2000" dirty="0"/>
          </a:p>
          <a:p>
            <a:pPr marL="285750" indent="-285750" algn="just">
              <a:lnSpc>
                <a:spcPct val="150000"/>
              </a:lnSpc>
              <a:buFont typeface="Arial" panose="020B0604020202020204" pitchFamily="34" charset="0"/>
              <a:buChar char="•"/>
            </a:pPr>
            <a:r>
              <a:rPr lang="en-US" sz="2000" dirty="0" err="1" smtClean="0"/>
              <a:t>Matyè</a:t>
            </a:r>
            <a:r>
              <a:rPr lang="en-US" sz="2000" dirty="0" smtClean="0"/>
              <a:t> </a:t>
            </a:r>
            <a:r>
              <a:rPr lang="en-US" sz="2000" dirty="0" err="1"/>
              <a:t>fekal</a:t>
            </a:r>
            <a:r>
              <a:rPr lang="en-US" sz="2000" dirty="0"/>
              <a:t> yo dwe </a:t>
            </a:r>
            <a:r>
              <a:rPr lang="en-US" sz="2000" dirty="0" err="1"/>
              <a:t>jete</a:t>
            </a:r>
            <a:r>
              <a:rPr lang="en-US" sz="2000" dirty="0"/>
              <a:t> kote ki </a:t>
            </a:r>
            <a:r>
              <a:rPr lang="en-US" sz="2000" dirty="0" err="1"/>
              <a:t>fèt</a:t>
            </a:r>
            <a:r>
              <a:rPr lang="en-US" sz="2000" dirty="0"/>
              <a:t> pou sa nan </a:t>
            </a:r>
            <a:r>
              <a:rPr lang="en-US" sz="2000" dirty="0" err="1"/>
              <a:t>sant</a:t>
            </a:r>
            <a:r>
              <a:rPr lang="en-US" sz="2000" dirty="0"/>
              <a:t> </a:t>
            </a:r>
            <a:r>
              <a:rPr lang="en-US" sz="2000" dirty="0" err="1"/>
              <a:t>treman</a:t>
            </a:r>
            <a:r>
              <a:rPr lang="en-US" sz="2000" dirty="0"/>
              <a:t> </a:t>
            </a:r>
            <a:r>
              <a:rPr lang="en-US" sz="2000" dirty="0" err="1"/>
              <a:t>Dinepa</a:t>
            </a:r>
            <a:r>
              <a:rPr lang="en-US" sz="2000" dirty="0"/>
              <a:t> mete sou pye yo </a:t>
            </a:r>
          </a:p>
        </p:txBody>
      </p:sp>
      <p:grpSp>
        <p:nvGrpSpPr>
          <p:cNvPr id="7" name="Group 6"/>
          <p:cNvGrpSpPr/>
          <p:nvPr/>
        </p:nvGrpSpPr>
        <p:grpSpPr>
          <a:xfrm>
            <a:off x="179512" y="1366085"/>
            <a:ext cx="3926231" cy="5060075"/>
            <a:chOff x="179512" y="1366085"/>
            <a:chExt cx="3926231" cy="5060075"/>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4641" y="4869160"/>
              <a:ext cx="1841102" cy="149215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869160"/>
              <a:ext cx="1800000" cy="15570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1366085"/>
              <a:ext cx="1368152" cy="32052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0321" y="1366085"/>
              <a:ext cx="1705422" cy="3205293"/>
            </a:xfrm>
            <a:prstGeom prst="rect">
              <a:avLst/>
            </a:prstGeom>
          </p:spPr>
        </p:pic>
      </p:grpSp>
      <p:pic>
        <p:nvPicPr>
          <p:cNvPr id="8" name="Picture 7"/>
          <p:cNvPicPr>
            <a:picLocks noChangeAspect="1"/>
          </p:cNvPicPr>
          <p:nvPr/>
        </p:nvPicPr>
        <p:blipFill>
          <a:blip r:embed="rId7"/>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5816" y="992689"/>
            <a:ext cx="2795989" cy="461665"/>
          </a:xfrm>
          <a:prstGeom prst="rect">
            <a:avLst/>
          </a:prstGeom>
        </p:spPr>
        <p:txBody>
          <a:bodyPr wrap="square">
            <a:spAutoFit/>
          </a:bodyPr>
          <a:lstStyle/>
          <a:p>
            <a:r>
              <a:rPr lang="en-US" sz="2400" b="1" dirty="0"/>
              <a:t>Eleman sanitè yo</a:t>
            </a:r>
            <a:endParaRPr lang="de-CH" sz="2400" b="1" dirty="0"/>
          </a:p>
        </p:txBody>
      </p:sp>
      <p:sp>
        <p:nvSpPr>
          <p:cNvPr id="2" name="Rectangle 1"/>
          <p:cNvSpPr/>
          <p:nvPr/>
        </p:nvSpPr>
        <p:spPr>
          <a:xfrm>
            <a:off x="4211960" y="1484784"/>
            <a:ext cx="4860032" cy="5447645"/>
          </a:xfrm>
          <a:prstGeom prst="rect">
            <a:avLst/>
          </a:prstGeom>
        </p:spPr>
        <p:txBody>
          <a:bodyPr wrap="square">
            <a:spAutoFit/>
          </a:bodyPr>
          <a:lstStyle/>
          <a:p>
            <a:pPr>
              <a:lnSpc>
                <a:spcPct val="150000"/>
              </a:lnSpc>
            </a:pPr>
            <a:r>
              <a:rPr lang="fr-CH" sz="2000" b="1" dirty="0" err="1" smtClean="0"/>
              <a:t>Latrin</a:t>
            </a:r>
            <a:endParaRPr lang="en-US" sz="2000" dirty="0" smtClean="0"/>
          </a:p>
          <a:p>
            <a:pPr marL="285750" indent="-285750" algn="just">
              <a:lnSpc>
                <a:spcPct val="150000"/>
              </a:lnSpc>
              <a:buFont typeface="Arial" panose="020B0604020202020204" pitchFamily="34" charset="0"/>
              <a:buChar char="•"/>
            </a:pPr>
            <a:r>
              <a:rPr lang="en-US" sz="2000" dirty="0" smtClean="0"/>
              <a:t>Netwaye </a:t>
            </a:r>
            <a:r>
              <a:rPr lang="en-US" sz="2000" dirty="0"/>
              <a:t>latrin yo, </a:t>
            </a:r>
            <a:r>
              <a:rPr lang="en-US" sz="2000" dirty="0" err="1"/>
              <a:t>kòmanse</a:t>
            </a:r>
            <a:r>
              <a:rPr lang="en-US" sz="2000" dirty="0"/>
              <a:t> kote ki </a:t>
            </a:r>
            <a:r>
              <a:rPr lang="en-US" sz="2000" dirty="0" err="1"/>
              <a:t>mwens</a:t>
            </a:r>
            <a:r>
              <a:rPr lang="en-US" sz="2000" dirty="0"/>
              <a:t> sal yo pou rive kote ki pi sal yo</a:t>
            </a:r>
          </a:p>
          <a:p>
            <a:pPr marL="285750" indent="-285750" algn="just">
              <a:lnSpc>
                <a:spcPct val="150000"/>
              </a:lnSpc>
              <a:buFont typeface="Arial" panose="020B0604020202020204" pitchFamily="34" charset="0"/>
              <a:buChar char="•"/>
            </a:pPr>
            <a:r>
              <a:rPr lang="en-US" sz="2000" dirty="0" err="1" smtClean="0"/>
              <a:t>Ouvri</a:t>
            </a:r>
            <a:r>
              <a:rPr lang="en-US" sz="2000" dirty="0" smtClean="0"/>
              <a:t> </a:t>
            </a:r>
            <a:r>
              <a:rPr lang="en-US" sz="2000" dirty="0"/>
              <a:t>pòt latrin nan pou li ka pran lè</a:t>
            </a:r>
          </a:p>
          <a:p>
            <a:pPr marL="285750" indent="-285750" algn="just">
              <a:lnSpc>
                <a:spcPct val="150000"/>
              </a:lnSpc>
              <a:buFont typeface="Arial" panose="020B0604020202020204" pitchFamily="34" charset="0"/>
              <a:buChar char="•"/>
            </a:pPr>
            <a:r>
              <a:rPr lang="en-US" sz="2000" dirty="0" smtClean="0">
                <a:solidFill>
                  <a:srgbClr val="FF0000"/>
                </a:solidFill>
              </a:rPr>
              <a:t>Toujou </a:t>
            </a:r>
            <a:r>
              <a:rPr lang="en-US" sz="2000" dirty="0">
                <a:solidFill>
                  <a:srgbClr val="FF0000"/>
                </a:solidFill>
              </a:rPr>
              <a:t>kouvri </a:t>
            </a:r>
            <a:r>
              <a:rPr lang="en-US" sz="2000" dirty="0" smtClean="0">
                <a:solidFill>
                  <a:srgbClr val="FF0000"/>
                </a:solidFill>
              </a:rPr>
              <a:t>bouch latrin nan</a:t>
            </a:r>
            <a:endParaRPr lang="en-US" sz="2000" dirty="0">
              <a:solidFill>
                <a:srgbClr val="FF0000"/>
              </a:solidFill>
            </a:endParaRPr>
          </a:p>
          <a:p>
            <a:pPr marL="285750" indent="-285750" algn="just">
              <a:lnSpc>
                <a:spcPct val="150000"/>
              </a:lnSpc>
              <a:buFont typeface="Arial" panose="020B0604020202020204" pitchFamily="34" charset="0"/>
              <a:buChar char="•"/>
            </a:pPr>
            <a:r>
              <a:rPr lang="en-US" sz="2000" dirty="0" smtClean="0"/>
              <a:t>Siye</a:t>
            </a:r>
            <a:r>
              <a:rPr lang="en-US" sz="2000" dirty="0"/>
              <a:t>, bale, pase mòp </a:t>
            </a:r>
            <a:endParaRPr lang="en-US" sz="2000" dirty="0" smtClean="0"/>
          </a:p>
          <a:p>
            <a:pPr marL="285750" indent="-285750" algn="just">
              <a:lnSpc>
                <a:spcPct val="150000"/>
              </a:lnSpc>
              <a:buFont typeface="Arial" panose="020B0604020202020204" pitchFamily="34" charset="0"/>
              <a:buChar char="•"/>
            </a:pPr>
            <a:r>
              <a:rPr lang="en-US" sz="2000" dirty="0"/>
              <a:t>Dezenfekte latrin </a:t>
            </a:r>
            <a:r>
              <a:rPr lang="en-US" sz="2000" dirty="0" smtClean="0"/>
              <a:t>nan</a:t>
            </a:r>
            <a:endParaRPr lang="en-US" sz="2000" dirty="0"/>
          </a:p>
          <a:p>
            <a:pPr marL="285750" indent="-285750" algn="just">
              <a:lnSpc>
                <a:spcPct val="150000"/>
              </a:lnSpc>
              <a:buFont typeface="Arial" panose="020B0604020202020204" pitchFamily="34" charset="0"/>
              <a:buChar char="•"/>
            </a:pPr>
            <a:r>
              <a:rPr lang="en-US" sz="2000" dirty="0" smtClean="0"/>
              <a:t>Mete </a:t>
            </a:r>
            <a:r>
              <a:rPr lang="en-US" sz="2000" dirty="0"/>
              <a:t>dlo, </a:t>
            </a:r>
            <a:r>
              <a:rPr lang="en-US" sz="2000" dirty="0" smtClean="0"/>
              <a:t>Savon ak  </a:t>
            </a:r>
            <a:r>
              <a:rPr lang="en-US" sz="2000" dirty="0"/>
              <a:t>papye twalèt disponib anndan.</a:t>
            </a:r>
          </a:p>
          <a:p>
            <a:pPr marL="285750" indent="-285750" algn="just">
              <a:lnSpc>
                <a:spcPct val="150000"/>
              </a:lnSpc>
              <a:buFont typeface="Arial" panose="020B0604020202020204" pitchFamily="34" charset="0"/>
              <a:buChar char="•"/>
            </a:pPr>
            <a:r>
              <a:rPr lang="en-US" sz="2000" dirty="0" smtClean="0"/>
              <a:t>Netwaye </a:t>
            </a:r>
            <a:r>
              <a:rPr lang="en-US" sz="2000" dirty="0"/>
              <a:t>anndan latrin nan </a:t>
            </a:r>
            <a:r>
              <a:rPr lang="en-US" sz="2000" dirty="0" err="1"/>
              <a:t>avèk</a:t>
            </a:r>
            <a:r>
              <a:rPr lang="en-US" sz="2000" dirty="0"/>
              <a:t> bale twalèt, </a:t>
            </a:r>
            <a:r>
              <a:rPr lang="en-US" sz="2000" dirty="0" err="1"/>
              <a:t>detèjan</a:t>
            </a:r>
            <a:r>
              <a:rPr lang="en-US" sz="2000" dirty="0"/>
              <a:t> </a:t>
            </a:r>
            <a:r>
              <a:rPr lang="en-US" sz="2000" dirty="0" err="1"/>
              <a:t>tankou</a:t>
            </a:r>
            <a:r>
              <a:rPr lang="en-US" sz="2000" dirty="0"/>
              <a:t> </a:t>
            </a:r>
            <a:r>
              <a:rPr lang="en-US" sz="2000" dirty="0" smtClean="0"/>
              <a:t>fab</a:t>
            </a:r>
            <a:r>
              <a:rPr lang="en-US" sz="2000" dirty="0"/>
              <a:t> </a:t>
            </a:r>
            <a:r>
              <a:rPr lang="en-US" sz="2000" dirty="0" err="1" smtClean="0"/>
              <a:t>elatriye</a:t>
            </a:r>
            <a:endParaRPr lang="en-US" dirty="0" smtClean="0"/>
          </a:p>
          <a:p>
            <a:endParaRPr lang="de-CH"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19" r="319" b="1082"/>
          <a:stretch>
            <a:fillRect/>
          </a:stretch>
        </p:blipFill>
        <p:spPr>
          <a:xfrm>
            <a:off x="323528" y="1844824"/>
            <a:ext cx="3698117" cy="2743581"/>
          </a:xfrm>
          <a:prstGeom prst="rect">
            <a:avLst/>
          </a:prstGeom>
        </p:spPr>
      </p:pic>
      <p:cxnSp>
        <p:nvCxnSpPr>
          <p:cNvPr id="7" name="Straight Arrow Connector 6"/>
          <p:cNvCxnSpPr/>
          <p:nvPr/>
        </p:nvCxnSpPr>
        <p:spPr>
          <a:xfrm>
            <a:off x="2434497" y="2355858"/>
            <a:ext cx="432048"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4217" y="719412"/>
            <a:ext cx="4752528" cy="461665"/>
          </a:xfrm>
          <a:prstGeom prst="rect">
            <a:avLst/>
          </a:prstGeom>
        </p:spPr>
        <p:txBody>
          <a:bodyPr wrap="square">
            <a:spAutoFit/>
          </a:bodyPr>
          <a:lstStyle/>
          <a:p>
            <a:pPr algn="ctr"/>
            <a:r>
              <a:rPr lang="en-US" sz="2400" b="1" dirty="0" smtClean="0"/>
              <a:t>Lakou abri a</a:t>
            </a:r>
            <a:endParaRPr lang="de-CH" sz="2400" b="1" dirty="0"/>
          </a:p>
        </p:txBody>
      </p:sp>
      <p:sp>
        <p:nvSpPr>
          <p:cNvPr id="2" name="Rectangle 1"/>
          <p:cNvSpPr/>
          <p:nvPr/>
        </p:nvSpPr>
        <p:spPr>
          <a:xfrm>
            <a:off x="2915816" y="1340768"/>
            <a:ext cx="6090310" cy="517064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de-CH" sz="2000" dirty="0" err="1" smtClean="0"/>
              <a:t>Toujou</a:t>
            </a:r>
            <a:r>
              <a:rPr lang="de-CH" sz="2000" dirty="0" smtClean="0"/>
              <a:t> </a:t>
            </a:r>
            <a:r>
              <a:rPr lang="de-CH" sz="2000" dirty="0"/>
              <a:t>rann </a:t>
            </a:r>
            <a:r>
              <a:rPr lang="de-CH" sz="2000" dirty="0" err="1"/>
              <a:t>espas</a:t>
            </a:r>
            <a:r>
              <a:rPr lang="de-CH" sz="2000" dirty="0"/>
              <a:t> la disponib pou si </a:t>
            </a:r>
            <a:r>
              <a:rPr lang="de-CH" sz="2000" dirty="0" err="1"/>
              <a:t>genyen</a:t>
            </a:r>
            <a:r>
              <a:rPr lang="de-CH" sz="2000" dirty="0"/>
              <a:t> yon </a:t>
            </a:r>
            <a:r>
              <a:rPr lang="de-CH" sz="2000" dirty="0" err="1"/>
              <a:t>ijans</a:t>
            </a:r>
            <a:endParaRPr lang="de-CH" sz="2000" dirty="0"/>
          </a:p>
          <a:p>
            <a:pPr marL="342900" indent="-342900" algn="just">
              <a:lnSpc>
                <a:spcPct val="150000"/>
              </a:lnSpc>
              <a:buFont typeface="Arial" panose="020B0604020202020204" pitchFamily="34" charset="0"/>
              <a:buChar char="•"/>
            </a:pPr>
            <a:r>
              <a:rPr lang="de-CH" sz="2000" dirty="0" err="1" smtClean="0"/>
              <a:t>Toujou</a:t>
            </a:r>
            <a:r>
              <a:rPr lang="de-CH" sz="2000" dirty="0" smtClean="0"/>
              <a:t> </a:t>
            </a:r>
            <a:r>
              <a:rPr lang="de-CH" sz="2000" dirty="0" err="1"/>
              <a:t>retire</a:t>
            </a:r>
            <a:r>
              <a:rPr lang="de-CH" sz="2000" dirty="0"/>
              <a:t> </a:t>
            </a:r>
            <a:r>
              <a:rPr lang="de-CH" sz="2000" dirty="0" err="1"/>
              <a:t>move</a:t>
            </a:r>
            <a:r>
              <a:rPr lang="de-CH" sz="2000" dirty="0"/>
              <a:t> </a:t>
            </a:r>
            <a:r>
              <a:rPr lang="de-CH" sz="2000" dirty="0" err="1"/>
              <a:t>zèb</a:t>
            </a:r>
            <a:r>
              <a:rPr lang="de-CH" sz="2000" dirty="0"/>
              <a:t>, </a:t>
            </a:r>
            <a:r>
              <a:rPr lang="de-CH" sz="2000" dirty="0" err="1"/>
              <a:t>pa</a:t>
            </a:r>
            <a:r>
              <a:rPr lang="de-CH" sz="2000" dirty="0"/>
              <a:t> </a:t>
            </a:r>
            <a:r>
              <a:rPr lang="de-CH" sz="2000" dirty="0" err="1"/>
              <a:t>kite</a:t>
            </a:r>
            <a:r>
              <a:rPr lang="de-CH" sz="2000" dirty="0"/>
              <a:t> </a:t>
            </a:r>
            <a:r>
              <a:rPr lang="de-CH" sz="2000" dirty="0" err="1"/>
              <a:t>anyen</a:t>
            </a:r>
            <a:r>
              <a:rPr lang="de-CH" sz="2000" dirty="0"/>
              <a:t> </a:t>
            </a:r>
            <a:r>
              <a:rPr lang="de-CH" sz="2000" dirty="0" err="1" smtClean="0"/>
              <a:t>atè</a:t>
            </a:r>
            <a:r>
              <a:rPr lang="de-CH" sz="2000" dirty="0" smtClean="0"/>
              <a:t> </a:t>
            </a:r>
            <a:r>
              <a:rPr lang="de-CH" sz="2000" dirty="0"/>
              <a:t>ki </a:t>
            </a:r>
            <a:r>
              <a:rPr lang="de-CH" sz="2000" dirty="0" err="1"/>
              <a:t>ka</a:t>
            </a:r>
            <a:r>
              <a:rPr lang="de-CH" sz="2000" dirty="0"/>
              <a:t> </a:t>
            </a:r>
            <a:r>
              <a:rPr lang="de-CH" sz="2000" dirty="0" err="1"/>
              <a:t>frape</a:t>
            </a:r>
            <a:r>
              <a:rPr lang="de-CH" sz="2000" dirty="0"/>
              <a:t> moun, ki </a:t>
            </a:r>
            <a:r>
              <a:rPr lang="de-CH" sz="2000" dirty="0" err="1"/>
              <a:t>ka</a:t>
            </a:r>
            <a:r>
              <a:rPr lang="de-CH" sz="2000" dirty="0"/>
              <a:t> </a:t>
            </a:r>
            <a:r>
              <a:rPr lang="de-CH" sz="2000" dirty="0" err="1"/>
              <a:t>fè</a:t>
            </a:r>
            <a:r>
              <a:rPr lang="de-CH" sz="2000" dirty="0"/>
              <a:t> moun tonbe, </a:t>
            </a:r>
            <a:r>
              <a:rPr lang="de-CH" sz="2000" dirty="0" err="1"/>
              <a:t>kenbe</a:t>
            </a:r>
            <a:r>
              <a:rPr lang="de-CH" sz="2000" dirty="0"/>
              <a:t> </a:t>
            </a:r>
            <a:r>
              <a:rPr lang="de-CH" sz="2000" dirty="0" err="1"/>
              <a:t>espas</a:t>
            </a:r>
            <a:r>
              <a:rPr lang="de-CH" sz="2000" dirty="0"/>
              <a:t> la </a:t>
            </a:r>
            <a:r>
              <a:rPr lang="de-CH" sz="2000" dirty="0" err="1"/>
              <a:t>pwòp</a:t>
            </a:r>
            <a:r>
              <a:rPr lang="de-CH" sz="2000" dirty="0"/>
              <a:t>, </a:t>
            </a:r>
            <a:r>
              <a:rPr lang="de-CH" sz="2000" dirty="0" err="1"/>
              <a:t>siye</a:t>
            </a:r>
            <a:r>
              <a:rPr lang="de-CH" sz="2000" dirty="0"/>
              <a:t>, </a:t>
            </a:r>
            <a:r>
              <a:rPr lang="de-CH" sz="2000" dirty="0" err="1"/>
              <a:t>bale</a:t>
            </a:r>
            <a:endParaRPr lang="de-CH" sz="2000" dirty="0"/>
          </a:p>
          <a:p>
            <a:pPr marL="342900" indent="-342900" algn="just">
              <a:lnSpc>
                <a:spcPct val="150000"/>
              </a:lnSpc>
              <a:buFont typeface="Arial" panose="020B0604020202020204" pitchFamily="34" charset="0"/>
              <a:buChar char="•"/>
            </a:pPr>
            <a:r>
              <a:rPr lang="de-CH" sz="2000" dirty="0" err="1" smtClean="0"/>
              <a:t>Pwoteje</a:t>
            </a:r>
            <a:r>
              <a:rPr lang="de-CH" sz="2000" dirty="0" smtClean="0"/>
              <a:t> </a:t>
            </a:r>
            <a:r>
              <a:rPr lang="de-CH" sz="2000" dirty="0" err="1"/>
              <a:t>pye</a:t>
            </a:r>
            <a:r>
              <a:rPr lang="de-CH" sz="2000" dirty="0"/>
              <a:t> </a:t>
            </a:r>
            <a:r>
              <a:rPr lang="de-CH" sz="2000" dirty="0" err="1"/>
              <a:t>fondasyon</a:t>
            </a:r>
            <a:r>
              <a:rPr lang="de-CH" sz="2000" dirty="0"/>
              <a:t> yo pou </a:t>
            </a:r>
            <a:r>
              <a:rPr lang="de-CH" sz="2000" dirty="0" err="1"/>
              <a:t>anpeche</a:t>
            </a:r>
            <a:r>
              <a:rPr lang="de-CH" sz="2000" dirty="0"/>
              <a:t> </a:t>
            </a:r>
            <a:r>
              <a:rPr lang="de-CH" sz="2000" dirty="0" err="1"/>
              <a:t>zèb</a:t>
            </a:r>
            <a:r>
              <a:rPr lang="de-CH" sz="2000" dirty="0"/>
              <a:t> </a:t>
            </a:r>
            <a:r>
              <a:rPr lang="de-CH" sz="2000" dirty="0" err="1"/>
              <a:t>pouse</a:t>
            </a:r>
            <a:r>
              <a:rPr lang="de-CH" sz="2000" dirty="0"/>
              <a:t> </a:t>
            </a:r>
            <a:r>
              <a:rPr lang="de-CH" sz="2000" dirty="0" err="1"/>
              <a:t>ladan</a:t>
            </a:r>
            <a:r>
              <a:rPr lang="de-CH" sz="2000" dirty="0"/>
              <a:t> </a:t>
            </a:r>
            <a:r>
              <a:rPr lang="de-CH" sz="2000" dirty="0" smtClean="0"/>
              <a:t>yo </a:t>
            </a:r>
            <a:endParaRPr lang="de-CH" sz="2000" dirty="0"/>
          </a:p>
          <a:p>
            <a:pPr marL="342900" indent="-342900" algn="just">
              <a:lnSpc>
                <a:spcPct val="150000"/>
              </a:lnSpc>
              <a:buFont typeface="Arial" panose="020B0604020202020204" pitchFamily="34" charset="0"/>
              <a:buChar char="•"/>
            </a:pPr>
            <a:r>
              <a:rPr lang="de-CH" sz="2000" dirty="0" err="1" smtClean="0">
                <a:solidFill>
                  <a:srgbClr val="FF0000"/>
                </a:solidFill>
              </a:rPr>
              <a:t>Toujou</a:t>
            </a:r>
            <a:r>
              <a:rPr lang="de-CH" sz="2000" dirty="0" smtClean="0">
                <a:solidFill>
                  <a:srgbClr val="FF0000"/>
                </a:solidFill>
              </a:rPr>
              <a:t> </a:t>
            </a:r>
            <a:r>
              <a:rPr lang="de-CH" sz="2000" dirty="0" err="1">
                <a:solidFill>
                  <a:srgbClr val="FF0000"/>
                </a:solidFill>
              </a:rPr>
              <a:t>netwaye</a:t>
            </a:r>
            <a:r>
              <a:rPr lang="de-CH" sz="2000" dirty="0">
                <a:solidFill>
                  <a:srgbClr val="FF0000"/>
                </a:solidFill>
              </a:rPr>
              <a:t> </a:t>
            </a:r>
            <a:r>
              <a:rPr lang="de-CH" sz="2000" dirty="0" err="1">
                <a:solidFill>
                  <a:srgbClr val="FF0000"/>
                </a:solidFill>
              </a:rPr>
              <a:t>gravye</a:t>
            </a:r>
            <a:r>
              <a:rPr lang="de-CH" sz="2000" dirty="0">
                <a:solidFill>
                  <a:srgbClr val="FF0000"/>
                </a:solidFill>
              </a:rPr>
              <a:t> yo epi </a:t>
            </a:r>
            <a:r>
              <a:rPr lang="de-CH" sz="2000" dirty="0" err="1">
                <a:solidFill>
                  <a:srgbClr val="FF0000"/>
                </a:solidFill>
              </a:rPr>
              <a:t>ranplase</a:t>
            </a:r>
            <a:r>
              <a:rPr lang="de-CH" sz="2000" dirty="0">
                <a:solidFill>
                  <a:srgbClr val="FF0000"/>
                </a:solidFill>
              </a:rPr>
              <a:t> </a:t>
            </a:r>
            <a:r>
              <a:rPr lang="de-CH" sz="2000" dirty="0" err="1" smtClean="0">
                <a:solidFill>
                  <a:srgbClr val="FF0000"/>
                </a:solidFill>
              </a:rPr>
              <a:t>gravye</a:t>
            </a:r>
            <a:r>
              <a:rPr lang="de-CH" sz="2000" dirty="0" smtClean="0">
                <a:solidFill>
                  <a:srgbClr val="FF0000"/>
                </a:solidFill>
              </a:rPr>
              <a:t> </a:t>
            </a:r>
            <a:r>
              <a:rPr lang="de-CH" sz="2000" dirty="0">
                <a:solidFill>
                  <a:srgbClr val="FF0000"/>
                </a:solidFill>
              </a:rPr>
              <a:t>ke </a:t>
            </a:r>
            <a:r>
              <a:rPr lang="de-CH" sz="2000" dirty="0" err="1">
                <a:solidFill>
                  <a:srgbClr val="FF0000"/>
                </a:solidFill>
              </a:rPr>
              <a:t>dlo</a:t>
            </a:r>
            <a:r>
              <a:rPr lang="de-CH" sz="2000" dirty="0">
                <a:solidFill>
                  <a:srgbClr val="FF0000"/>
                </a:solidFill>
              </a:rPr>
              <a:t> </a:t>
            </a:r>
            <a:r>
              <a:rPr lang="de-CH" sz="2000" dirty="0" err="1">
                <a:solidFill>
                  <a:srgbClr val="FF0000"/>
                </a:solidFill>
              </a:rPr>
              <a:t>bwote</a:t>
            </a:r>
            <a:r>
              <a:rPr lang="de-CH" sz="2000" dirty="0">
                <a:solidFill>
                  <a:srgbClr val="FF0000"/>
                </a:solidFill>
              </a:rPr>
              <a:t> </a:t>
            </a:r>
            <a:r>
              <a:rPr lang="de-CH" sz="2000" dirty="0" err="1">
                <a:solidFill>
                  <a:srgbClr val="FF0000"/>
                </a:solidFill>
              </a:rPr>
              <a:t>aprè</a:t>
            </a:r>
            <a:r>
              <a:rPr lang="de-CH" sz="2000" dirty="0">
                <a:solidFill>
                  <a:srgbClr val="FF0000"/>
                </a:solidFill>
              </a:rPr>
              <a:t> </a:t>
            </a:r>
            <a:r>
              <a:rPr lang="de-CH" sz="2000" dirty="0" err="1">
                <a:solidFill>
                  <a:srgbClr val="FF0000"/>
                </a:solidFill>
              </a:rPr>
              <a:t>chak</a:t>
            </a:r>
            <a:r>
              <a:rPr lang="de-CH" sz="2000" dirty="0">
                <a:solidFill>
                  <a:srgbClr val="FF0000"/>
                </a:solidFill>
              </a:rPr>
              <a:t> </a:t>
            </a:r>
            <a:r>
              <a:rPr lang="de-CH" sz="2000" dirty="0" err="1" smtClean="0">
                <a:solidFill>
                  <a:srgbClr val="FF0000"/>
                </a:solidFill>
              </a:rPr>
              <a:t>lapli</a:t>
            </a:r>
            <a:endParaRPr lang="de-CH" sz="2000" dirty="0">
              <a:solidFill>
                <a:srgbClr val="FF0000"/>
              </a:solidFill>
            </a:endParaRPr>
          </a:p>
          <a:p>
            <a:pPr marL="342900" indent="-342900" algn="just">
              <a:lnSpc>
                <a:spcPct val="150000"/>
              </a:lnSpc>
              <a:buFont typeface="Arial" panose="020B0604020202020204" pitchFamily="34" charset="0"/>
              <a:buChar char="•"/>
            </a:pPr>
            <a:r>
              <a:rPr lang="de-CH" sz="2000" dirty="0" err="1" smtClean="0">
                <a:solidFill>
                  <a:srgbClr val="FF0000"/>
                </a:solidFill>
              </a:rPr>
              <a:t>Lakou</a:t>
            </a:r>
            <a:r>
              <a:rPr lang="de-CH" sz="2000" dirty="0" smtClean="0">
                <a:solidFill>
                  <a:srgbClr val="FF0000"/>
                </a:solidFill>
              </a:rPr>
              <a:t> a </a:t>
            </a:r>
            <a:r>
              <a:rPr lang="de-CH" sz="2000" dirty="0" err="1" smtClean="0">
                <a:solidFill>
                  <a:srgbClr val="FF0000"/>
                </a:solidFill>
              </a:rPr>
              <a:t>sipoze</a:t>
            </a:r>
            <a:r>
              <a:rPr lang="de-CH" sz="2000" dirty="0" smtClean="0">
                <a:solidFill>
                  <a:srgbClr val="FF0000"/>
                </a:solidFill>
              </a:rPr>
              <a:t> </a:t>
            </a:r>
            <a:r>
              <a:rPr lang="de-CH" sz="2000" dirty="0" err="1" smtClean="0">
                <a:solidFill>
                  <a:srgbClr val="FF0000"/>
                </a:solidFill>
              </a:rPr>
              <a:t>toujou</a:t>
            </a:r>
            <a:r>
              <a:rPr lang="de-CH" sz="2000" dirty="0" smtClean="0">
                <a:solidFill>
                  <a:srgbClr val="FF0000"/>
                </a:solidFill>
              </a:rPr>
              <a:t> gen </a:t>
            </a:r>
            <a:r>
              <a:rPr lang="de-CH" sz="2000" dirty="0" err="1" smtClean="0">
                <a:solidFill>
                  <a:srgbClr val="FF0000"/>
                </a:solidFill>
              </a:rPr>
              <a:t>pant</a:t>
            </a:r>
            <a:r>
              <a:rPr lang="de-CH" sz="2000" dirty="0" smtClean="0">
                <a:solidFill>
                  <a:srgbClr val="FF0000"/>
                </a:solidFill>
              </a:rPr>
              <a:t> pou li </a:t>
            </a:r>
            <a:r>
              <a:rPr lang="de-CH" sz="2000" dirty="0" err="1" smtClean="0">
                <a:solidFill>
                  <a:srgbClr val="FF0000"/>
                </a:solidFill>
              </a:rPr>
              <a:t>pa</a:t>
            </a:r>
            <a:r>
              <a:rPr lang="de-CH" sz="2000" dirty="0" smtClean="0">
                <a:solidFill>
                  <a:srgbClr val="FF0000"/>
                </a:solidFill>
              </a:rPr>
              <a:t> </a:t>
            </a:r>
            <a:r>
              <a:rPr lang="de-CH" sz="2000" dirty="0" err="1" smtClean="0">
                <a:solidFill>
                  <a:srgbClr val="FF0000"/>
                </a:solidFill>
              </a:rPr>
              <a:t>kenbe</a:t>
            </a:r>
            <a:r>
              <a:rPr lang="de-CH" sz="2000" dirty="0" smtClean="0">
                <a:solidFill>
                  <a:srgbClr val="FF0000"/>
                </a:solidFill>
              </a:rPr>
              <a:t> </a:t>
            </a:r>
            <a:r>
              <a:rPr lang="de-CH" sz="2000" dirty="0" err="1" smtClean="0">
                <a:solidFill>
                  <a:srgbClr val="FF0000"/>
                </a:solidFill>
              </a:rPr>
              <a:t>dlo</a:t>
            </a:r>
            <a:endParaRPr lang="de-CH" sz="2000" dirty="0">
              <a:solidFill>
                <a:srgbClr val="FF0000"/>
              </a:solidFill>
            </a:endParaRPr>
          </a:p>
          <a:p>
            <a:pPr marL="342900" indent="-342900">
              <a:lnSpc>
                <a:spcPct val="150000"/>
              </a:lnSpc>
              <a:buFont typeface="Arial" panose="020B0604020202020204" pitchFamily="34" charset="0"/>
              <a:buChar char="•"/>
            </a:pPr>
            <a:r>
              <a:rPr lang="de-CH" sz="2000" dirty="0" err="1"/>
              <a:t>Fòk</a:t>
            </a:r>
            <a:r>
              <a:rPr lang="de-CH" sz="2000" dirty="0"/>
              <a:t> </a:t>
            </a:r>
            <a:r>
              <a:rPr lang="de-CH" sz="2000" dirty="0" err="1"/>
              <a:t>espas</a:t>
            </a:r>
            <a:r>
              <a:rPr lang="de-CH" sz="2000" dirty="0"/>
              <a:t> pou </a:t>
            </a:r>
            <a:r>
              <a:rPr lang="de-CH" sz="2000" dirty="0" err="1"/>
              <a:t>resevwa</a:t>
            </a:r>
            <a:r>
              <a:rPr lang="de-CH" sz="2000" dirty="0"/>
              <a:t> blader a disponib epi </a:t>
            </a:r>
            <a:r>
              <a:rPr lang="de-CH" sz="2000" dirty="0" err="1"/>
              <a:t>toujou</a:t>
            </a:r>
            <a:r>
              <a:rPr lang="de-CH" sz="2000" dirty="0"/>
              <a:t> </a:t>
            </a:r>
            <a:r>
              <a:rPr lang="de-CH" sz="2000" dirty="0" err="1" smtClean="0"/>
              <a:t>pwòp</a:t>
            </a:r>
            <a:endParaRPr lang="de-CH" sz="2000" dirty="0"/>
          </a:p>
        </p:txBody>
      </p:sp>
      <p:pic>
        <p:nvPicPr>
          <p:cNvPr id="4" name="Picture 3"/>
          <p:cNvPicPr>
            <a:picLocks noChangeAspect="1"/>
          </p:cNvPicPr>
          <p:nvPr/>
        </p:nvPicPr>
        <p:blipFill>
          <a:blip r:embed="rId2"/>
          <a:stretch>
            <a:fillRect/>
          </a:stretch>
        </p:blipFill>
        <p:spPr>
          <a:xfrm>
            <a:off x="452845" y="120593"/>
            <a:ext cx="1981372" cy="481626"/>
          </a:xfrm>
          <a:prstGeom prst="rect">
            <a:avLst/>
          </a:prstGeom>
        </p:spPr>
      </p:pic>
      <p:grpSp>
        <p:nvGrpSpPr>
          <p:cNvPr id="7" name="Group 6"/>
          <p:cNvGrpSpPr/>
          <p:nvPr/>
        </p:nvGrpSpPr>
        <p:grpSpPr>
          <a:xfrm>
            <a:off x="221150" y="1556792"/>
            <a:ext cx="2694666" cy="4886872"/>
            <a:chOff x="107504" y="1759937"/>
            <a:chExt cx="2694666" cy="4886872"/>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759937"/>
              <a:ext cx="2694666" cy="2295847"/>
            </a:xfrm>
            <a:prstGeom prst="rect">
              <a:avLst/>
            </a:prstGeom>
          </p:spPr>
        </p:pic>
        <p:pic>
          <p:nvPicPr>
            <p:cNvPr id="6" name="Picture 5"/>
            <p:cNvPicPr>
              <a:picLocks noChangeAspect="1"/>
            </p:cNvPicPr>
            <p:nvPr/>
          </p:nvPicPr>
          <p:blipFill>
            <a:blip r:embed="rId4"/>
            <a:stretch>
              <a:fillRect/>
            </a:stretch>
          </p:blipFill>
          <p:spPr>
            <a:xfrm>
              <a:off x="107504" y="4055784"/>
              <a:ext cx="2694666" cy="2591025"/>
            </a:xfrm>
            <a:prstGeom prst="rect">
              <a:avLst/>
            </a:prstGeom>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6149" y="654251"/>
            <a:ext cx="5578900" cy="461665"/>
          </a:xfrm>
          <a:prstGeom prst="rect">
            <a:avLst/>
          </a:prstGeom>
        </p:spPr>
        <p:txBody>
          <a:bodyPr wrap="none">
            <a:spAutoFit/>
          </a:bodyPr>
          <a:lstStyle/>
          <a:p>
            <a:r>
              <a:rPr lang="fr-CH" sz="2400" b="1" dirty="0"/>
              <a:t>Preparasyon pou </a:t>
            </a:r>
            <a:r>
              <a:rPr lang="fr-CH" sz="2400" b="1" dirty="0" smtClean="0"/>
              <a:t>siklòn ak tranblemann tè</a:t>
            </a:r>
            <a:endParaRPr lang="de-CH" sz="2400" b="1" dirty="0"/>
          </a:p>
        </p:txBody>
      </p:sp>
      <p:sp>
        <p:nvSpPr>
          <p:cNvPr id="2" name="Rectangle 1"/>
          <p:cNvSpPr/>
          <p:nvPr/>
        </p:nvSpPr>
        <p:spPr>
          <a:xfrm>
            <a:off x="4139952" y="1412776"/>
            <a:ext cx="4637132" cy="409342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de-CH" sz="2000" dirty="0" err="1" smtClean="0">
                <a:solidFill>
                  <a:srgbClr val="FF0000"/>
                </a:solidFill>
              </a:rPr>
              <a:t>Koupe</a:t>
            </a:r>
            <a:r>
              <a:rPr lang="de-CH" sz="2000" dirty="0" smtClean="0">
                <a:solidFill>
                  <a:srgbClr val="FF0000"/>
                </a:solidFill>
              </a:rPr>
              <a:t> </a:t>
            </a:r>
            <a:r>
              <a:rPr lang="de-CH" sz="2000" dirty="0" err="1">
                <a:solidFill>
                  <a:srgbClr val="FF0000"/>
                </a:solidFill>
              </a:rPr>
              <a:t>branch</a:t>
            </a:r>
            <a:r>
              <a:rPr lang="de-CH" sz="2000" dirty="0">
                <a:solidFill>
                  <a:srgbClr val="FF0000"/>
                </a:solidFill>
              </a:rPr>
              <a:t> </a:t>
            </a:r>
            <a:r>
              <a:rPr lang="de-CH" sz="2000" dirty="0" err="1" smtClean="0">
                <a:solidFill>
                  <a:srgbClr val="FF0000"/>
                </a:solidFill>
              </a:rPr>
              <a:t>bwa</a:t>
            </a:r>
            <a:r>
              <a:rPr lang="de-CH" sz="2000" dirty="0" smtClean="0">
                <a:solidFill>
                  <a:srgbClr val="FF0000"/>
                </a:solidFill>
              </a:rPr>
              <a:t> yo </a:t>
            </a:r>
            <a:endParaRPr lang="de-CH" sz="2000" dirty="0">
              <a:solidFill>
                <a:srgbClr val="FF0000"/>
              </a:solidFill>
            </a:endParaRPr>
          </a:p>
          <a:p>
            <a:pPr marL="342900" indent="-342900" algn="just">
              <a:lnSpc>
                <a:spcPct val="150000"/>
              </a:lnSpc>
              <a:buFont typeface="Arial" panose="020B0604020202020204" pitchFamily="34" charset="0"/>
              <a:buChar char="•"/>
            </a:pPr>
            <a:r>
              <a:rPr lang="de-CH" sz="2000" dirty="0" err="1" smtClean="0">
                <a:solidFill>
                  <a:srgbClr val="FF0000"/>
                </a:solidFill>
              </a:rPr>
              <a:t>Verifye</a:t>
            </a:r>
            <a:r>
              <a:rPr lang="de-CH" sz="2000" dirty="0" smtClean="0">
                <a:solidFill>
                  <a:srgbClr val="FF0000"/>
                </a:solidFill>
              </a:rPr>
              <a:t> </a:t>
            </a:r>
            <a:r>
              <a:rPr lang="de-CH" sz="2000" dirty="0">
                <a:solidFill>
                  <a:srgbClr val="FF0000"/>
                </a:solidFill>
              </a:rPr>
              <a:t>ke </a:t>
            </a:r>
            <a:r>
              <a:rPr lang="de-CH" sz="2000" dirty="0" err="1">
                <a:solidFill>
                  <a:srgbClr val="FF0000"/>
                </a:solidFill>
              </a:rPr>
              <a:t>pòt</a:t>
            </a:r>
            <a:r>
              <a:rPr lang="de-CH" sz="2000" dirty="0">
                <a:solidFill>
                  <a:srgbClr val="FF0000"/>
                </a:solidFill>
              </a:rPr>
              <a:t> yo </a:t>
            </a:r>
            <a:r>
              <a:rPr lang="de-CH" sz="2000" dirty="0" err="1">
                <a:solidFill>
                  <a:srgbClr val="FF0000"/>
                </a:solidFill>
              </a:rPr>
              <a:t>ak</a:t>
            </a:r>
            <a:r>
              <a:rPr lang="de-CH" sz="2000" dirty="0">
                <a:solidFill>
                  <a:srgbClr val="FF0000"/>
                </a:solidFill>
              </a:rPr>
              <a:t> </a:t>
            </a:r>
            <a:r>
              <a:rPr lang="de-CH" sz="2000" dirty="0" err="1">
                <a:solidFill>
                  <a:srgbClr val="FF0000"/>
                </a:solidFill>
              </a:rPr>
              <a:t>fenèt</a:t>
            </a:r>
            <a:r>
              <a:rPr lang="de-CH" sz="2000" dirty="0">
                <a:solidFill>
                  <a:srgbClr val="FF0000"/>
                </a:solidFill>
              </a:rPr>
              <a:t> yo </a:t>
            </a:r>
            <a:endParaRPr lang="de-CH" sz="2000" dirty="0" smtClean="0">
              <a:solidFill>
                <a:srgbClr val="FF0000"/>
              </a:solidFill>
            </a:endParaRPr>
          </a:p>
          <a:p>
            <a:pPr marL="342900" indent="-342900" algn="just">
              <a:lnSpc>
                <a:spcPct val="150000"/>
              </a:lnSpc>
              <a:buFont typeface="Arial" panose="020B0604020202020204" pitchFamily="34" charset="0"/>
              <a:buChar char="•"/>
            </a:pPr>
            <a:r>
              <a:rPr lang="de-CH" sz="2000" dirty="0" err="1" smtClean="0"/>
              <a:t>Verifye</a:t>
            </a:r>
            <a:r>
              <a:rPr lang="de-CH" sz="2000" dirty="0" smtClean="0"/>
              <a:t> </a:t>
            </a:r>
            <a:r>
              <a:rPr lang="de-CH" sz="2000" dirty="0"/>
              <a:t>si </a:t>
            </a:r>
            <a:r>
              <a:rPr lang="de-CH" sz="2000" dirty="0" err="1"/>
              <a:t>kit</a:t>
            </a:r>
            <a:r>
              <a:rPr lang="de-CH" sz="2000" dirty="0"/>
              <a:t> </a:t>
            </a:r>
            <a:r>
              <a:rPr lang="de-CH" sz="2000" dirty="0" err="1"/>
              <a:t>premye</a:t>
            </a:r>
            <a:r>
              <a:rPr lang="de-CH" sz="2000" dirty="0"/>
              <a:t> </a:t>
            </a:r>
            <a:r>
              <a:rPr lang="de-CH" sz="2000" dirty="0" err="1"/>
              <a:t>swen</a:t>
            </a:r>
            <a:r>
              <a:rPr lang="de-CH" sz="2000" dirty="0"/>
              <a:t> an </a:t>
            </a:r>
            <a:r>
              <a:rPr lang="de-CH" sz="2000" dirty="0" err="1" smtClean="0"/>
              <a:t>konplè</a:t>
            </a:r>
            <a:endParaRPr lang="de-CH" sz="2000" dirty="0" smtClean="0"/>
          </a:p>
          <a:p>
            <a:pPr marL="342900" indent="-342900" algn="just">
              <a:lnSpc>
                <a:spcPct val="150000"/>
              </a:lnSpc>
              <a:buFont typeface="Arial" panose="020B0604020202020204" pitchFamily="34" charset="0"/>
              <a:buChar char="•"/>
            </a:pPr>
            <a:r>
              <a:rPr lang="de-CH" sz="2000" dirty="0" err="1"/>
              <a:t>Pandan</a:t>
            </a:r>
            <a:r>
              <a:rPr lang="de-CH" sz="2000" dirty="0"/>
              <a:t> </a:t>
            </a:r>
            <a:r>
              <a:rPr lang="de-CH" sz="2000" dirty="0" err="1"/>
              <a:t>siklòn</a:t>
            </a:r>
            <a:r>
              <a:rPr lang="de-CH" sz="2000" dirty="0"/>
              <a:t> nan, </a:t>
            </a:r>
            <a:r>
              <a:rPr lang="de-CH" sz="2000" dirty="0" err="1"/>
              <a:t>rete</a:t>
            </a:r>
            <a:r>
              <a:rPr lang="de-CH" sz="2000" dirty="0"/>
              <a:t> anndan epi </a:t>
            </a:r>
            <a:r>
              <a:rPr lang="de-CH" sz="2000" dirty="0" err="1"/>
              <a:t>tande</a:t>
            </a:r>
            <a:r>
              <a:rPr lang="de-CH" sz="2000" dirty="0"/>
              <a:t> </a:t>
            </a:r>
            <a:r>
              <a:rPr lang="de-CH" sz="2000" dirty="0" err="1" smtClean="0"/>
              <a:t>nouvèl</a:t>
            </a:r>
            <a:endParaRPr lang="de-CH" sz="2000" dirty="0"/>
          </a:p>
          <a:p>
            <a:pPr marL="342900" indent="-342900" algn="just">
              <a:lnSpc>
                <a:spcPct val="150000"/>
              </a:lnSpc>
              <a:buFont typeface="Arial" panose="020B0604020202020204" pitchFamily="34" charset="0"/>
              <a:buChar char="•"/>
            </a:pPr>
            <a:r>
              <a:rPr lang="de-CH" sz="2000" dirty="0" err="1" smtClean="0">
                <a:solidFill>
                  <a:srgbClr val="FF0000"/>
                </a:solidFill>
              </a:rPr>
              <a:t>Pa</a:t>
            </a:r>
            <a:r>
              <a:rPr lang="de-CH" sz="2000" dirty="0" smtClean="0">
                <a:solidFill>
                  <a:srgbClr val="FF0000"/>
                </a:solidFill>
              </a:rPr>
              <a:t> </a:t>
            </a:r>
            <a:r>
              <a:rPr lang="de-CH" sz="2000" dirty="0" err="1">
                <a:solidFill>
                  <a:srgbClr val="FF0000"/>
                </a:solidFill>
              </a:rPr>
              <a:t>ekspoze</a:t>
            </a:r>
            <a:r>
              <a:rPr lang="de-CH" sz="2000" dirty="0">
                <a:solidFill>
                  <a:srgbClr val="FF0000"/>
                </a:solidFill>
              </a:rPr>
              <a:t> nou nan </a:t>
            </a:r>
            <a:r>
              <a:rPr lang="de-CH" sz="2000" dirty="0" err="1">
                <a:solidFill>
                  <a:srgbClr val="FF0000"/>
                </a:solidFill>
              </a:rPr>
              <a:t>fenèt</a:t>
            </a:r>
            <a:r>
              <a:rPr lang="de-CH" sz="2000" dirty="0">
                <a:solidFill>
                  <a:srgbClr val="FF0000"/>
                </a:solidFill>
              </a:rPr>
              <a:t>, </a:t>
            </a:r>
            <a:r>
              <a:rPr lang="de-CH" sz="2000" dirty="0" err="1" smtClean="0">
                <a:solidFill>
                  <a:srgbClr val="FF0000"/>
                </a:solidFill>
              </a:rPr>
              <a:t>pandan</a:t>
            </a:r>
            <a:r>
              <a:rPr lang="de-CH" sz="2000" dirty="0">
                <a:solidFill>
                  <a:srgbClr val="FF0000"/>
                </a:solidFill>
              </a:rPr>
              <a:t> </a:t>
            </a:r>
            <a:r>
              <a:rPr lang="de-CH" sz="2000" dirty="0" err="1" smtClean="0">
                <a:solidFill>
                  <a:srgbClr val="FF0000"/>
                </a:solidFill>
              </a:rPr>
              <a:t>loraj</a:t>
            </a:r>
            <a:r>
              <a:rPr lang="de-CH" sz="2000" dirty="0" smtClean="0">
                <a:solidFill>
                  <a:srgbClr val="FF0000"/>
                </a:solidFill>
              </a:rPr>
              <a:t> </a:t>
            </a:r>
            <a:r>
              <a:rPr lang="de-CH" sz="2000" dirty="0" err="1" smtClean="0">
                <a:solidFill>
                  <a:srgbClr val="FF0000"/>
                </a:solidFill>
              </a:rPr>
              <a:t>ap</a:t>
            </a:r>
            <a:r>
              <a:rPr lang="de-CH" sz="2000" dirty="0" smtClean="0">
                <a:solidFill>
                  <a:srgbClr val="FF0000"/>
                </a:solidFill>
              </a:rPr>
              <a:t> gwonde</a:t>
            </a:r>
            <a:endParaRPr lang="de-CH" sz="2000" dirty="0">
              <a:solidFill>
                <a:srgbClr val="FF0000"/>
              </a:solidFill>
            </a:endParaRPr>
          </a:p>
          <a:p>
            <a:pPr marL="342900" indent="-342900" algn="just">
              <a:lnSpc>
                <a:spcPct val="150000"/>
              </a:lnSpc>
              <a:buFont typeface="Arial" panose="020B0604020202020204" pitchFamily="34" charset="0"/>
              <a:buChar char="•"/>
            </a:pPr>
            <a:r>
              <a:rPr lang="de-CH" sz="2000" dirty="0" smtClean="0"/>
              <a:t>Kreye </a:t>
            </a:r>
            <a:r>
              <a:rPr lang="de-CH" sz="2000" dirty="0"/>
              <a:t>yon koulwa pou van sikile</a:t>
            </a:r>
          </a:p>
          <a:p>
            <a:pPr marL="342900" indent="-342900" algn="just">
              <a:buFont typeface="Arial" panose="020B0604020202020204" pitchFamily="34" charset="0"/>
              <a:buChar char="•"/>
            </a:pPr>
            <a:endParaRPr lang="de-CH" sz="2000"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96" y="4437112"/>
            <a:ext cx="3348547" cy="226000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96" y="1556792"/>
            <a:ext cx="3348547" cy="2828288"/>
          </a:xfrm>
          <a:prstGeom prst="rect">
            <a:avLst/>
          </a:prstGeom>
        </p:spPr>
      </p:pic>
      <p:pic>
        <p:nvPicPr>
          <p:cNvPr id="7" name="Picture 6"/>
          <p:cNvPicPr>
            <a:picLocks noChangeAspect="1"/>
          </p:cNvPicPr>
          <p:nvPr/>
        </p:nvPicPr>
        <p:blipFill>
          <a:blip r:embed="rId4"/>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692696"/>
            <a:ext cx="8784976" cy="523220"/>
          </a:xfrm>
          <a:prstGeom prst="rect">
            <a:avLst/>
          </a:prstGeom>
        </p:spPr>
        <p:txBody>
          <a:bodyPr wrap="square">
            <a:spAutoFit/>
          </a:bodyPr>
          <a:lstStyle/>
          <a:p>
            <a:pPr algn="ctr"/>
            <a:r>
              <a:rPr lang="en-US" sz="2800" b="1" dirty="0"/>
              <a:t>Kisa Antretyen an ye ?</a:t>
            </a:r>
          </a:p>
        </p:txBody>
      </p:sp>
      <p:pic>
        <p:nvPicPr>
          <p:cNvPr id="3" name="Picture 2"/>
          <p:cNvPicPr>
            <a:picLocks noChangeAspect="1"/>
          </p:cNvPicPr>
          <p:nvPr/>
        </p:nvPicPr>
        <p:blipFill>
          <a:blip r:embed="rId2"/>
          <a:stretch>
            <a:fillRect/>
          </a:stretch>
        </p:blipFill>
        <p:spPr>
          <a:xfrm>
            <a:off x="452845" y="120593"/>
            <a:ext cx="1981372" cy="481626"/>
          </a:xfrm>
          <a:prstGeom prst="rect">
            <a:avLst/>
          </a:prstGeom>
        </p:spPr>
      </p:pic>
      <p:sp>
        <p:nvSpPr>
          <p:cNvPr id="2" name="Rectangle 1"/>
          <p:cNvSpPr/>
          <p:nvPr/>
        </p:nvSpPr>
        <p:spPr>
          <a:xfrm>
            <a:off x="452845" y="2204864"/>
            <a:ext cx="8079595" cy="1477328"/>
          </a:xfrm>
          <a:prstGeom prst="rect">
            <a:avLst/>
          </a:prstGeom>
        </p:spPr>
        <p:txBody>
          <a:bodyPr wrap="square">
            <a:spAutoFit/>
          </a:bodyPr>
          <a:lstStyle/>
          <a:p>
            <a:r>
              <a:rPr lang="fr-FR" dirty="0">
                <a:solidFill>
                  <a:srgbClr val="FF0000"/>
                </a:solidFill>
                <a:latin typeface="Arial" panose="020B0604020202020204" pitchFamily="34" charset="0"/>
                <a:cs typeface="Arial" panose="020B0604020202020204" pitchFamily="34" charset="0"/>
              </a:rPr>
              <a:t>Antretyen se tout sa ou </a:t>
            </a:r>
            <a:r>
              <a:rPr lang="fr-FR" dirty="0" smtClean="0">
                <a:solidFill>
                  <a:srgbClr val="FF0000"/>
                </a:solidFill>
                <a:latin typeface="Arial" panose="020B0604020202020204" pitchFamily="34" charset="0"/>
                <a:cs typeface="Arial" panose="020B0604020202020204" pitchFamily="34" charset="0"/>
              </a:rPr>
              <a:t>fè pou </a:t>
            </a:r>
            <a:r>
              <a:rPr lang="fr-FR" dirty="0">
                <a:solidFill>
                  <a:srgbClr val="FF0000"/>
                </a:solidFill>
                <a:latin typeface="Arial" panose="020B0604020202020204" pitchFamily="34" charset="0"/>
                <a:cs typeface="Arial" panose="020B0604020202020204" pitchFamily="34" charset="0"/>
              </a:rPr>
              <a:t>kenbe yon </a:t>
            </a:r>
            <a:r>
              <a:rPr lang="fr-FR" dirty="0" smtClean="0">
                <a:solidFill>
                  <a:srgbClr val="FF0000"/>
                </a:solidFill>
                <a:latin typeface="Arial" panose="020B0604020202020204" pitchFamily="34" charset="0"/>
                <a:cs typeface="Arial" panose="020B0604020202020204" pitchFamily="34" charset="0"/>
              </a:rPr>
              <a:t>materyèl </a:t>
            </a:r>
            <a:r>
              <a:rPr lang="fr-FR" dirty="0">
                <a:solidFill>
                  <a:srgbClr val="FF0000"/>
                </a:solidFill>
                <a:latin typeface="Arial" panose="020B0604020202020204" pitchFamily="34" charset="0"/>
                <a:cs typeface="Arial" panose="020B0604020202020204" pitchFamily="34" charset="0"/>
              </a:rPr>
              <a:t>an bon eta</a:t>
            </a:r>
            <a:r>
              <a:rPr lang="fr-FR" dirty="0" smtClean="0">
                <a:solidFill>
                  <a:srgbClr val="FF0000"/>
                </a:solidFill>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Poukisa yon materyèl bezwen rete an bon eta?</a:t>
            </a:r>
          </a:p>
          <a:p>
            <a:pPr marL="342900" indent="-342900">
              <a:buFont typeface="Arial" panose="020B0604020202020204" pitchFamily="34" charset="0"/>
              <a:buChar char="•"/>
            </a:pPr>
            <a:r>
              <a:rPr lang="fr-CH" dirty="0">
                <a:solidFill>
                  <a:srgbClr val="FF0000"/>
                </a:solidFill>
                <a:latin typeface="Arial" panose="020B0604020202020204" pitchFamily="34" charset="0"/>
                <a:cs typeface="Arial" panose="020B0604020202020204" pitchFamily="34" charset="0"/>
              </a:rPr>
              <a:t>Pou</a:t>
            </a:r>
            <a:r>
              <a:rPr lang="en-US" b="1" dirty="0">
                <a:solidFill>
                  <a:srgbClr val="FF0000"/>
                </a:solidFill>
                <a:latin typeface="Arial" panose="020B0604020202020204" pitchFamily="34" charset="0"/>
                <a:cs typeface="Arial" panose="020B0604020202020204" pitchFamily="34" charset="0"/>
              </a:rPr>
              <a:t> </a:t>
            </a:r>
            <a:r>
              <a:rPr lang="fr-CH" dirty="0">
                <a:solidFill>
                  <a:srgbClr val="FF0000"/>
                </a:solidFill>
                <a:latin typeface="Arial" panose="020B0604020202020204" pitchFamily="34" charset="0"/>
                <a:cs typeface="Arial" panose="020B0604020202020204" pitchFamily="34" charset="0"/>
              </a:rPr>
              <a:t>materyèl la </a:t>
            </a:r>
            <a:r>
              <a:rPr lang="fr-CH" dirty="0" smtClean="0">
                <a:solidFill>
                  <a:srgbClr val="FF0000"/>
                </a:solidFill>
                <a:latin typeface="Arial" panose="020B0604020202020204" pitchFamily="34" charset="0"/>
                <a:cs typeface="Arial" panose="020B0604020202020204" pitchFamily="34" charset="0"/>
              </a:rPr>
              <a:t>pa kraze</a:t>
            </a:r>
            <a:endParaRPr lang="fr-CH"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H" dirty="0">
                <a:latin typeface="Arial" panose="020B0604020202020204" pitchFamily="34" charset="0"/>
                <a:cs typeface="Arial" panose="020B0604020202020204" pitchFamily="34" charset="0"/>
              </a:rPr>
              <a:t>Pou materyèl la ka dire pi </a:t>
            </a:r>
            <a:r>
              <a:rPr lang="fr-CH" dirty="0" smtClean="0">
                <a:latin typeface="Arial" panose="020B0604020202020204" pitchFamily="34" charset="0"/>
                <a:cs typeface="Arial" panose="020B0604020202020204" pitchFamily="34" charset="0"/>
              </a:rPr>
              <a:t>lontan</a:t>
            </a:r>
            <a:endParaRPr lang="fr-CH" dirty="0">
              <a:latin typeface="Arial" panose="020B0604020202020204" pitchFamily="34" charset="0"/>
              <a:cs typeface="Arial" panose="020B0604020202020204" pitchFamily="34" charset="0"/>
            </a:endParaRPr>
          </a:p>
        </p:txBody>
      </p:sp>
      <p:sp>
        <p:nvSpPr>
          <p:cNvPr id="5" name="Rectangle 4"/>
          <p:cNvSpPr/>
          <p:nvPr/>
        </p:nvSpPr>
        <p:spPr>
          <a:xfrm>
            <a:off x="452845" y="4077072"/>
            <a:ext cx="8079595" cy="1477328"/>
          </a:xfrm>
          <a:prstGeom prst="rect">
            <a:avLst/>
          </a:prstGeom>
        </p:spPr>
        <p:txBody>
          <a:bodyPr wrap="square">
            <a:spAutoFit/>
          </a:bodyPr>
          <a:lstStyle/>
          <a:p>
            <a:r>
              <a:rPr lang="fr-FR" dirty="0">
                <a:latin typeface="Arial" panose="020B0604020202020204" pitchFamily="34" charset="0"/>
                <a:cs typeface="Arial" panose="020B0604020202020204" pitchFamily="34" charset="0"/>
              </a:rPr>
              <a:t>Tip antretyen</a:t>
            </a:r>
          </a:p>
          <a:p>
            <a:pPr marL="285750" indent="-285750">
              <a:buFont typeface="Arial" panose="020B0604020202020204" pitchFamily="34" charset="0"/>
              <a:buChar char="•"/>
            </a:pPr>
            <a:r>
              <a:rPr lang="fr-FR" dirty="0">
                <a:solidFill>
                  <a:srgbClr val="FF0000"/>
                </a:solidFill>
                <a:latin typeface="Arial" panose="020B0604020202020204" pitchFamily="34" charset="0"/>
                <a:cs typeface="Arial" panose="020B0604020202020204" pitchFamily="34" charset="0"/>
              </a:rPr>
              <a:t>Nou </a:t>
            </a:r>
            <a:r>
              <a:rPr lang="fr-FR" dirty="0" smtClean="0">
                <a:solidFill>
                  <a:srgbClr val="FF0000"/>
                </a:solidFill>
                <a:latin typeface="Arial" panose="020B0604020202020204" pitchFamily="34" charset="0"/>
                <a:cs typeface="Arial" panose="020B0604020202020204" pitchFamily="34" charset="0"/>
              </a:rPr>
              <a:t>jwen </a:t>
            </a:r>
            <a:r>
              <a:rPr lang="fr-FR" dirty="0">
                <a:solidFill>
                  <a:srgbClr val="FF0000"/>
                </a:solidFill>
                <a:latin typeface="Arial" panose="020B0604020202020204" pitchFamily="34" charset="0"/>
                <a:cs typeface="Arial" panose="020B0604020202020204" pitchFamily="34" charset="0"/>
              </a:rPr>
              <a:t>twa tip:</a:t>
            </a:r>
          </a:p>
          <a:p>
            <a:pPr marL="285750" indent="-285750">
              <a:buFont typeface="Arial" panose="020B0604020202020204" pitchFamily="34" charset="0"/>
              <a:buChar char="•"/>
            </a:pPr>
            <a:r>
              <a:rPr lang="fr-FR" dirty="0">
                <a:solidFill>
                  <a:srgbClr val="FF0000"/>
                </a:solidFill>
                <a:latin typeface="Arial" panose="020B0604020202020204" pitchFamily="34" charset="0"/>
                <a:cs typeface="Arial" panose="020B0604020202020204" pitchFamily="34" charset="0"/>
              </a:rPr>
              <a:t> </a:t>
            </a:r>
            <a:r>
              <a:rPr lang="fr-FR" dirty="0" smtClean="0">
                <a:solidFill>
                  <a:srgbClr val="FF0000"/>
                </a:solidFill>
                <a:latin typeface="Arial" panose="020B0604020202020204" pitchFamily="34" charset="0"/>
                <a:cs typeface="Arial" panose="020B0604020202020204" pitchFamily="34" charset="0"/>
              </a:rPr>
              <a:t>Prevantif</a:t>
            </a:r>
            <a:endParaRPr lang="fr-FR"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 korektif</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Reyabilitasyon</a:t>
            </a:r>
            <a:endParaRPr lang="fr-FR"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2570" y="966020"/>
            <a:ext cx="5305620" cy="461665"/>
          </a:xfrm>
          <a:prstGeom prst="rect">
            <a:avLst/>
          </a:prstGeom>
        </p:spPr>
        <p:txBody>
          <a:bodyPr wrap="none">
            <a:spAutoFit/>
          </a:bodyPr>
          <a:lstStyle/>
          <a:p>
            <a:r>
              <a:rPr lang="fr-CH" sz="2400" b="1" dirty="0"/>
              <a:t>Evalyasyon aprè siklon ak </a:t>
            </a:r>
            <a:r>
              <a:rPr lang="fr-CH" sz="2400" b="1" dirty="0" err="1" smtClean="0"/>
              <a:t>tranbleman</a:t>
            </a:r>
            <a:r>
              <a:rPr lang="fr-CH" sz="2400" b="1" dirty="0" smtClean="0"/>
              <a:t> tè</a:t>
            </a:r>
            <a:endParaRPr lang="fr-CH" sz="2400" b="1" dirty="0"/>
          </a:p>
        </p:txBody>
      </p:sp>
      <p:sp>
        <p:nvSpPr>
          <p:cNvPr id="2" name="Rectangle 1"/>
          <p:cNvSpPr/>
          <p:nvPr/>
        </p:nvSpPr>
        <p:spPr>
          <a:xfrm>
            <a:off x="899592" y="1791487"/>
            <a:ext cx="7704856" cy="470898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de-CH" sz="2000" dirty="0" err="1" smtClean="0">
                <a:solidFill>
                  <a:srgbClr val="00B0F0"/>
                </a:solidFill>
              </a:rPr>
              <a:t>Aprè</a:t>
            </a:r>
            <a:r>
              <a:rPr lang="de-CH" sz="2000" dirty="0" smtClean="0">
                <a:solidFill>
                  <a:srgbClr val="00B0F0"/>
                </a:solidFill>
              </a:rPr>
              <a:t> </a:t>
            </a:r>
            <a:r>
              <a:rPr lang="de-CH" sz="2000" dirty="0" err="1">
                <a:solidFill>
                  <a:srgbClr val="00B0F0"/>
                </a:solidFill>
              </a:rPr>
              <a:t>ouragan</a:t>
            </a:r>
            <a:r>
              <a:rPr lang="de-CH" sz="2000" dirty="0">
                <a:solidFill>
                  <a:srgbClr val="00B0F0"/>
                </a:solidFill>
              </a:rPr>
              <a:t> </a:t>
            </a:r>
            <a:r>
              <a:rPr lang="de-CH" sz="2000" dirty="0" err="1">
                <a:solidFill>
                  <a:srgbClr val="00B0F0"/>
                </a:solidFill>
              </a:rPr>
              <a:t>ak</a:t>
            </a:r>
            <a:r>
              <a:rPr lang="de-CH" sz="2000" dirty="0">
                <a:solidFill>
                  <a:srgbClr val="00B0F0"/>
                </a:solidFill>
              </a:rPr>
              <a:t> </a:t>
            </a:r>
            <a:r>
              <a:rPr lang="de-CH" sz="2000" dirty="0" err="1">
                <a:solidFill>
                  <a:srgbClr val="00B0F0"/>
                </a:solidFill>
              </a:rPr>
              <a:t>seyism</a:t>
            </a:r>
            <a:r>
              <a:rPr lang="de-CH" sz="2000" dirty="0">
                <a:solidFill>
                  <a:srgbClr val="00B0F0"/>
                </a:solidFill>
              </a:rPr>
              <a:t> </a:t>
            </a:r>
            <a:r>
              <a:rPr lang="de-CH" sz="2000" dirty="0" err="1">
                <a:solidFill>
                  <a:srgbClr val="00B0F0"/>
                </a:solidFill>
              </a:rPr>
              <a:t>rete</a:t>
            </a:r>
            <a:r>
              <a:rPr lang="de-CH" sz="2000" dirty="0">
                <a:solidFill>
                  <a:srgbClr val="00B0F0"/>
                </a:solidFill>
              </a:rPr>
              <a:t> </a:t>
            </a:r>
            <a:r>
              <a:rPr lang="de-CH" sz="2000" dirty="0" err="1">
                <a:solidFill>
                  <a:srgbClr val="00B0F0"/>
                </a:solidFill>
              </a:rPr>
              <a:t>tèt</a:t>
            </a:r>
            <a:r>
              <a:rPr lang="de-CH" sz="2000" dirty="0">
                <a:solidFill>
                  <a:srgbClr val="00B0F0"/>
                </a:solidFill>
              </a:rPr>
              <a:t> </a:t>
            </a:r>
            <a:r>
              <a:rPr lang="de-CH" sz="2000" dirty="0" err="1">
                <a:solidFill>
                  <a:srgbClr val="00B0F0"/>
                </a:solidFill>
              </a:rPr>
              <a:t>frèt</a:t>
            </a:r>
            <a:r>
              <a:rPr lang="de-CH" sz="2000" dirty="0">
                <a:solidFill>
                  <a:srgbClr val="00B0F0"/>
                </a:solidFill>
              </a:rPr>
              <a:t>, </a:t>
            </a:r>
            <a:r>
              <a:rPr lang="de-CH" sz="2000" dirty="0" err="1">
                <a:solidFill>
                  <a:srgbClr val="00B0F0"/>
                </a:solidFill>
              </a:rPr>
              <a:t>pa</a:t>
            </a:r>
            <a:r>
              <a:rPr lang="de-CH" sz="2000" dirty="0">
                <a:solidFill>
                  <a:srgbClr val="00B0F0"/>
                </a:solidFill>
              </a:rPr>
              <a:t> </a:t>
            </a:r>
            <a:r>
              <a:rPr lang="de-CH" sz="2000" dirty="0" smtClean="0">
                <a:solidFill>
                  <a:srgbClr val="00B0F0"/>
                </a:solidFill>
              </a:rPr>
              <a:t>panike</a:t>
            </a:r>
            <a:endParaRPr lang="de-CH" sz="2000" dirty="0">
              <a:solidFill>
                <a:srgbClr val="00B0F0"/>
              </a:solidFill>
            </a:endParaRPr>
          </a:p>
          <a:p>
            <a:pPr marL="342900" indent="-342900" algn="just">
              <a:lnSpc>
                <a:spcPct val="150000"/>
              </a:lnSpc>
              <a:buFont typeface="Arial" panose="020B0604020202020204" pitchFamily="34" charset="0"/>
              <a:buChar char="•"/>
            </a:pPr>
            <a:r>
              <a:rPr lang="de-CH" sz="2000" dirty="0" err="1" smtClean="0"/>
              <a:t>Retire</a:t>
            </a:r>
            <a:r>
              <a:rPr lang="de-CH" sz="2000" dirty="0" smtClean="0"/>
              <a:t> </a:t>
            </a:r>
            <a:r>
              <a:rPr lang="de-CH" sz="2000" dirty="0"/>
              <a:t>tout </a:t>
            </a:r>
            <a:r>
              <a:rPr lang="de-CH" sz="2000" dirty="0" err="1"/>
              <a:t>pano</a:t>
            </a:r>
            <a:r>
              <a:rPr lang="de-CH" sz="2000" dirty="0"/>
              <a:t> </a:t>
            </a:r>
            <a:r>
              <a:rPr lang="de-CH" sz="2000" dirty="0" err="1"/>
              <a:t>pwoteksyon</a:t>
            </a:r>
            <a:r>
              <a:rPr lang="de-CH" sz="2000" dirty="0"/>
              <a:t> yo </a:t>
            </a:r>
            <a:r>
              <a:rPr lang="de-CH" sz="2000" dirty="0" smtClean="0"/>
              <a:t>epi </a:t>
            </a:r>
            <a:r>
              <a:rPr lang="de-CH" sz="2000" dirty="0" err="1"/>
              <a:t>netwaye</a:t>
            </a:r>
            <a:r>
              <a:rPr lang="de-CH" sz="2000" dirty="0"/>
              <a:t> </a:t>
            </a:r>
            <a:r>
              <a:rPr lang="de-CH" sz="2000" dirty="0" err="1"/>
              <a:t>espas</a:t>
            </a:r>
            <a:r>
              <a:rPr lang="de-CH" sz="2000" dirty="0"/>
              <a:t> </a:t>
            </a:r>
            <a:r>
              <a:rPr lang="de-CH" sz="2000" dirty="0" smtClean="0"/>
              <a:t>la</a:t>
            </a:r>
            <a:endParaRPr lang="de-CH" sz="2000" dirty="0"/>
          </a:p>
          <a:p>
            <a:pPr marL="342900" indent="-342900" algn="just">
              <a:lnSpc>
                <a:spcPct val="150000"/>
              </a:lnSpc>
              <a:buFont typeface="Arial" panose="020B0604020202020204" pitchFamily="34" charset="0"/>
              <a:buChar char="•"/>
            </a:pPr>
            <a:r>
              <a:rPr lang="de-CH" sz="2000" dirty="0" err="1"/>
              <a:t>Verifye</a:t>
            </a:r>
            <a:r>
              <a:rPr lang="de-CH" sz="2000" dirty="0"/>
              <a:t> ke </a:t>
            </a:r>
            <a:r>
              <a:rPr lang="de-CH" sz="2000" dirty="0" err="1"/>
              <a:t>pòt</a:t>
            </a:r>
            <a:r>
              <a:rPr lang="de-CH" sz="2000" dirty="0"/>
              <a:t> </a:t>
            </a:r>
            <a:r>
              <a:rPr lang="de-CH" sz="2000" dirty="0" err="1"/>
              <a:t>ak</a:t>
            </a:r>
            <a:r>
              <a:rPr lang="de-CH" sz="2000" dirty="0"/>
              <a:t> </a:t>
            </a:r>
            <a:r>
              <a:rPr lang="de-CH" sz="2000" dirty="0" err="1"/>
              <a:t>fenèt</a:t>
            </a:r>
            <a:r>
              <a:rPr lang="de-CH" sz="2000" dirty="0"/>
              <a:t> yo </a:t>
            </a:r>
            <a:r>
              <a:rPr lang="de-CH" sz="2000" dirty="0" err="1"/>
              <a:t>ka</a:t>
            </a:r>
            <a:r>
              <a:rPr lang="de-CH" sz="2000" dirty="0"/>
              <a:t> </a:t>
            </a:r>
            <a:r>
              <a:rPr lang="de-CH" sz="2000" dirty="0" err="1"/>
              <a:t>fonksyone</a:t>
            </a:r>
            <a:r>
              <a:rPr lang="de-CH" sz="2000" dirty="0"/>
              <a:t> </a:t>
            </a:r>
            <a:r>
              <a:rPr lang="de-CH" sz="2000" dirty="0" err="1"/>
              <a:t>san</a:t>
            </a:r>
            <a:r>
              <a:rPr lang="de-CH" sz="2000" dirty="0"/>
              <a:t> </a:t>
            </a:r>
            <a:r>
              <a:rPr lang="de-CH" sz="2000" dirty="0" err="1" smtClean="0"/>
              <a:t>pwoblèm</a:t>
            </a:r>
            <a:endParaRPr lang="de-CH" sz="2000" dirty="0"/>
          </a:p>
          <a:p>
            <a:pPr marL="342900" indent="-342900" algn="just">
              <a:lnSpc>
                <a:spcPct val="150000"/>
              </a:lnSpc>
              <a:buFont typeface="Arial" panose="020B0604020202020204" pitchFamily="34" charset="0"/>
              <a:buChar char="•"/>
            </a:pPr>
            <a:r>
              <a:rPr lang="de-CH" sz="2000" dirty="0" err="1"/>
              <a:t>Verifye</a:t>
            </a:r>
            <a:r>
              <a:rPr lang="de-CH" sz="2000" dirty="0"/>
              <a:t> ke </a:t>
            </a:r>
            <a:r>
              <a:rPr lang="de-CH" sz="2000" dirty="0" err="1"/>
              <a:t>twati</a:t>
            </a:r>
            <a:r>
              <a:rPr lang="de-CH" sz="2000" dirty="0"/>
              <a:t> kay la </a:t>
            </a:r>
            <a:r>
              <a:rPr lang="de-CH" sz="2000" dirty="0" err="1"/>
              <a:t>pa</a:t>
            </a:r>
            <a:r>
              <a:rPr lang="de-CH" sz="2000" dirty="0"/>
              <a:t> gen </a:t>
            </a:r>
            <a:r>
              <a:rPr lang="de-CH" sz="2000" dirty="0" err="1"/>
              <a:t>o</a:t>
            </a:r>
            <a:r>
              <a:rPr lang="de-CH" sz="2000" dirty="0" err="1" smtClean="0"/>
              <a:t>kenn</a:t>
            </a:r>
            <a:r>
              <a:rPr lang="de-CH" sz="2000" dirty="0" smtClean="0"/>
              <a:t> </a:t>
            </a:r>
            <a:r>
              <a:rPr lang="de-CH" sz="2000" dirty="0" err="1"/>
              <a:t>pwoblèm</a:t>
            </a:r>
            <a:r>
              <a:rPr lang="de-CH" sz="2000" dirty="0"/>
              <a:t> </a:t>
            </a:r>
            <a:r>
              <a:rPr lang="de-CH" sz="2000" dirty="0" err="1"/>
              <a:t>aprè</a:t>
            </a:r>
            <a:r>
              <a:rPr lang="de-CH" sz="2000" dirty="0"/>
              <a:t> </a:t>
            </a:r>
            <a:r>
              <a:rPr lang="de-CH" sz="2000" dirty="0" err="1"/>
              <a:t>siklòn</a:t>
            </a:r>
            <a:r>
              <a:rPr lang="de-CH" sz="2000" dirty="0"/>
              <a:t> nan </a:t>
            </a:r>
            <a:r>
              <a:rPr lang="de-CH" sz="2000" dirty="0" err="1"/>
              <a:t>sinon</a:t>
            </a:r>
            <a:r>
              <a:rPr lang="de-CH" sz="2000" dirty="0"/>
              <a:t> </a:t>
            </a:r>
            <a:r>
              <a:rPr lang="de-CH" sz="2000" dirty="0" err="1" smtClean="0"/>
              <a:t>fòk</a:t>
            </a:r>
            <a:r>
              <a:rPr lang="de-CH" sz="2000" dirty="0" smtClean="0"/>
              <a:t> nou </a:t>
            </a:r>
            <a:r>
              <a:rPr lang="de-CH" sz="2000" dirty="0" err="1" smtClean="0"/>
              <a:t>reparel</a:t>
            </a:r>
            <a:endParaRPr lang="de-CH" sz="2000" dirty="0"/>
          </a:p>
          <a:p>
            <a:pPr marL="342900" indent="-342900" algn="just">
              <a:lnSpc>
                <a:spcPct val="150000"/>
              </a:lnSpc>
              <a:buFont typeface="Arial" panose="020B0604020202020204" pitchFamily="34" charset="0"/>
              <a:buChar char="•"/>
            </a:pPr>
            <a:r>
              <a:rPr lang="de-CH" sz="2000" dirty="0" err="1" smtClean="0">
                <a:solidFill>
                  <a:srgbClr val="00B0F0"/>
                </a:solidFill>
              </a:rPr>
              <a:t>Verifye</a:t>
            </a:r>
            <a:r>
              <a:rPr lang="de-CH" sz="2000" dirty="0" smtClean="0">
                <a:solidFill>
                  <a:srgbClr val="00B0F0"/>
                </a:solidFill>
              </a:rPr>
              <a:t> </a:t>
            </a:r>
            <a:r>
              <a:rPr lang="de-CH" sz="2000" dirty="0">
                <a:solidFill>
                  <a:srgbClr val="00B0F0"/>
                </a:solidFill>
              </a:rPr>
              <a:t>ke </a:t>
            </a:r>
            <a:r>
              <a:rPr lang="de-CH" sz="2000" dirty="0" err="1">
                <a:solidFill>
                  <a:srgbClr val="00B0F0"/>
                </a:solidFill>
              </a:rPr>
              <a:t>sak</a:t>
            </a:r>
            <a:r>
              <a:rPr lang="de-CH" sz="2000" dirty="0">
                <a:solidFill>
                  <a:srgbClr val="00B0F0"/>
                </a:solidFill>
              </a:rPr>
              <a:t> </a:t>
            </a:r>
            <a:r>
              <a:rPr lang="de-CH" sz="2000" dirty="0" err="1">
                <a:solidFill>
                  <a:srgbClr val="00B0F0"/>
                </a:solidFill>
              </a:rPr>
              <a:t>Gabyon</a:t>
            </a:r>
            <a:r>
              <a:rPr lang="de-CH" sz="2000" dirty="0">
                <a:solidFill>
                  <a:srgbClr val="00B0F0"/>
                </a:solidFill>
              </a:rPr>
              <a:t> yo byen </a:t>
            </a:r>
            <a:r>
              <a:rPr lang="de-CH" sz="2000" dirty="0" err="1">
                <a:solidFill>
                  <a:srgbClr val="00B0F0"/>
                </a:solidFill>
              </a:rPr>
              <a:t>kenbe</a:t>
            </a:r>
            <a:r>
              <a:rPr lang="de-CH" sz="2000" dirty="0">
                <a:solidFill>
                  <a:srgbClr val="00B0F0"/>
                </a:solidFill>
              </a:rPr>
              <a:t> </a:t>
            </a:r>
            <a:r>
              <a:rPr lang="de-CH" sz="2000" dirty="0" err="1">
                <a:solidFill>
                  <a:srgbClr val="00B0F0"/>
                </a:solidFill>
              </a:rPr>
              <a:t>wòch</a:t>
            </a:r>
            <a:r>
              <a:rPr lang="de-CH" sz="2000" dirty="0">
                <a:solidFill>
                  <a:srgbClr val="00B0F0"/>
                </a:solidFill>
              </a:rPr>
              <a:t> yo </a:t>
            </a:r>
            <a:r>
              <a:rPr lang="de-CH" sz="2000" dirty="0" err="1">
                <a:solidFill>
                  <a:srgbClr val="00B0F0"/>
                </a:solidFill>
              </a:rPr>
              <a:t>sinon</a:t>
            </a:r>
            <a:r>
              <a:rPr lang="de-CH" sz="2000" dirty="0">
                <a:solidFill>
                  <a:srgbClr val="00B0F0"/>
                </a:solidFill>
              </a:rPr>
              <a:t> </a:t>
            </a:r>
            <a:r>
              <a:rPr lang="de-CH" sz="2000" dirty="0" err="1">
                <a:solidFill>
                  <a:srgbClr val="00B0F0"/>
                </a:solidFill>
              </a:rPr>
              <a:t>reyaranje</a:t>
            </a:r>
            <a:r>
              <a:rPr lang="de-CH" sz="2000" dirty="0">
                <a:solidFill>
                  <a:srgbClr val="00B0F0"/>
                </a:solidFill>
              </a:rPr>
              <a:t> </a:t>
            </a:r>
            <a:r>
              <a:rPr lang="de-CH" sz="2000" dirty="0" err="1">
                <a:solidFill>
                  <a:srgbClr val="00B0F0"/>
                </a:solidFill>
              </a:rPr>
              <a:t>wòch</a:t>
            </a:r>
            <a:r>
              <a:rPr lang="de-CH" sz="2000" dirty="0">
                <a:solidFill>
                  <a:srgbClr val="00B0F0"/>
                </a:solidFill>
              </a:rPr>
              <a:t> yo. </a:t>
            </a:r>
          </a:p>
          <a:p>
            <a:pPr marL="342900" indent="-342900" algn="just">
              <a:lnSpc>
                <a:spcPct val="150000"/>
              </a:lnSpc>
              <a:buFont typeface="Arial" panose="020B0604020202020204" pitchFamily="34" charset="0"/>
              <a:buChar char="•"/>
            </a:pPr>
            <a:r>
              <a:rPr lang="de-CH" sz="2000" dirty="0" err="1" smtClean="0"/>
              <a:t>Repare</a:t>
            </a:r>
            <a:r>
              <a:rPr lang="de-CH" sz="2000" dirty="0" smtClean="0"/>
              <a:t>  </a:t>
            </a:r>
            <a:r>
              <a:rPr lang="de-CH" sz="2000" dirty="0" err="1"/>
              <a:t>c</a:t>
            </a:r>
            <a:r>
              <a:rPr lang="de-CH" sz="2000" dirty="0" err="1" smtClean="0"/>
              <a:t>hapant</a:t>
            </a:r>
            <a:r>
              <a:rPr lang="de-CH" sz="2000" dirty="0" smtClean="0"/>
              <a:t> </a:t>
            </a:r>
            <a:r>
              <a:rPr lang="de-CH" sz="2000" dirty="0" err="1" smtClean="0"/>
              <a:t>oswa</a:t>
            </a:r>
            <a:r>
              <a:rPr lang="de-CH" sz="2000" dirty="0" smtClean="0"/>
              <a:t> </a:t>
            </a:r>
            <a:r>
              <a:rPr lang="de-CH" sz="2000" dirty="0" err="1" smtClean="0"/>
              <a:t>ranplase</a:t>
            </a:r>
            <a:r>
              <a:rPr lang="de-CH" sz="2000" dirty="0" smtClean="0"/>
              <a:t> </a:t>
            </a:r>
            <a:r>
              <a:rPr lang="de-CH" sz="2000" dirty="0" err="1"/>
              <a:t>tòl</a:t>
            </a:r>
            <a:r>
              <a:rPr lang="de-CH" sz="2000" dirty="0"/>
              <a:t> yo si </a:t>
            </a:r>
            <a:r>
              <a:rPr lang="de-CH" sz="2000" dirty="0" smtClean="0"/>
              <a:t>van </a:t>
            </a:r>
            <a:r>
              <a:rPr lang="de-CH" sz="2000" dirty="0" err="1"/>
              <a:t>andomaje</a:t>
            </a:r>
            <a:r>
              <a:rPr lang="de-CH" sz="2000" dirty="0"/>
              <a:t> </a:t>
            </a:r>
            <a:r>
              <a:rPr lang="de-CH" sz="2000" dirty="0" smtClean="0"/>
              <a:t>yo</a:t>
            </a:r>
            <a:endParaRPr lang="de-CH" sz="2000" dirty="0"/>
          </a:p>
          <a:p>
            <a:pPr marL="342900" indent="-342900" algn="just">
              <a:lnSpc>
                <a:spcPct val="150000"/>
              </a:lnSpc>
              <a:buFont typeface="Arial" panose="020B0604020202020204" pitchFamily="34" charset="0"/>
              <a:buChar char="•"/>
            </a:pPr>
            <a:r>
              <a:rPr lang="de-CH" sz="2000" dirty="0" smtClean="0"/>
              <a:t>Asire </a:t>
            </a:r>
            <a:r>
              <a:rPr lang="de-CH" sz="2000" dirty="0"/>
              <a:t>ke tout moun byen </a:t>
            </a:r>
            <a:r>
              <a:rPr lang="de-CH" sz="2000" dirty="0" err="1"/>
              <a:t>itilize</a:t>
            </a:r>
            <a:r>
              <a:rPr lang="de-CH" sz="2000" dirty="0"/>
              <a:t> </a:t>
            </a:r>
            <a:r>
              <a:rPr lang="de-CH" sz="2000" dirty="0" err="1"/>
              <a:t>espas</a:t>
            </a:r>
            <a:r>
              <a:rPr lang="de-CH" sz="2000" dirty="0"/>
              <a:t> la </a:t>
            </a:r>
            <a:r>
              <a:rPr lang="de-CH" sz="2000" dirty="0" smtClean="0"/>
              <a:t>epi </a:t>
            </a:r>
            <a:r>
              <a:rPr lang="de-CH" sz="2000" dirty="0" err="1"/>
              <a:t>soti</a:t>
            </a:r>
            <a:r>
              <a:rPr lang="de-CH" sz="2000" dirty="0"/>
              <a:t> nan </a:t>
            </a:r>
            <a:r>
              <a:rPr lang="de-CH" sz="2000" dirty="0" err="1" smtClean="0"/>
              <a:t>lòd</a:t>
            </a:r>
            <a:endParaRPr lang="de-CH" sz="2000" dirty="0"/>
          </a:p>
          <a:p>
            <a:pPr marL="342900" indent="-342900" algn="just">
              <a:lnSpc>
                <a:spcPct val="150000"/>
              </a:lnSpc>
              <a:buFont typeface="Arial" panose="020B0604020202020204" pitchFamily="34" charset="0"/>
              <a:buChar char="•"/>
            </a:pPr>
            <a:endParaRPr lang="de-CH" sz="2000" dirty="0" smtClean="0"/>
          </a:p>
        </p:txBody>
      </p:sp>
      <p:pic>
        <p:nvPicPr>
          <p:cNvPr id="7" name="Picture 6"/>
          <p:cNvPicPr>
            <a:picLocks noChangeAspect="1"/>
          </p:cNvPicPr>
          <p:nvPr/>
        </p:nvPicPr>
        <p:blipFill>
          <a:blip r:embed="rId2"/>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1136705"/>
            <a:ext cx="5578900" cy="461665"/>
          </a:xfrm>
          <a:prstGeom prst="rect">
            <a:avLst/>
          </a:prstGeom>
        </p:spPr>
        <p:txBody>
          <a:bodyPr wrap="none">
            <a:spAutoFit/>
          </a:bodyPr>
          <a:lstStyle/>
          <a:p>
            <a:r>
              <a:rPr lang="fr-CH" sz="2400" b="1" dirty="0"/>
              <a:t>Preparasyon pou siklòn ak </a:t>
            </a:r>
            <a:r>
              <a:rPr lang="fr-CH" sz="2400" b="1" dirty="0" smtClean="0"/>
              <a:t>tranblemann tè</a:t>
            </a:r>
            <a:endParaRPr lang="fr-CH" sz="2400" b="1" dirty="0"/>
          </a:p>
        </p:txBody>
      </p:sp>
      <p:sp>
        <p:nvSpPr>
          <p:cNvPr id="2" name="Rectangle 1"/>
          <p:cNvSpPr/>
          <p:nvPr/>
        </p:nvSpPr>
        <p:spPr>
          <a:xfrm>
            <a:off x="899592" y="2132856"/>
            <a:ext cx="7704856" cy="1477328"/>
          </a:xfrm>
          <a:prstGeom prst="rect">
            <a:avLst/>
          </a:prstGeom>
        </p:spPr>
        <p:txBody>
          <a:bodyPr wrap="square">
            <a:spAutoFit/>
          </a:bodyPr>
          <a:lstStyle/>
          <a:p>
            <a:pPr algn="just">
              <a:lnSpc>
                <a:spcPct val="150000"/>
              </a:lnSpc>
            </a:pPr>
            <a:r>
              <a:rPr lang="de-CH" sz="2000" dirty="0" smtClean="0"/>
              <a:t>Asire </a:t>
            </a:r>
            <a:r>
              <a:rPr lang="de-CH" sz="2000" dirty="0"/>
              <a:t>nou ke tout sa ki anndan </a:t>
            </a:r>
            <a:r>
              <a:rPr lang="de-CH" sz="2000" dirty="0" smtClean="0"/>
              <a:t>kay la pap tonbe </a:t>
            </a:r>
            <a:r>
              <a:rPr lang="de-CH" sz="2000" dirty="0"/>
              <a:t>sou moun, ke mèb yo estab epi byen fikse nan mi yo.</a:t>
            </a:r>
          </a:p>
          <a:p>
            <a:pPr marL="342900" indent="-342900" algn="just">
              <a:lnSpc>
                <a:spcPct val="150000"/>
              </a:lnSpc>
              <a:buFont typeface="Arial" panose="020B0604020202020204" pitchFamily="34" charset="0"/>
              <a:buChar char="•"/>
            </a:pPr>
            <a:endParaRPr lang="de-CH" sz="2000" dirty="0" smtClean="0"/>
          </a:p>
        </p:txBody>
      </p:sp>
      <p:pic>
        <p:nvPicPr>
          <p:cNvPr id="7" name="Picture 6"/>
          <p:cNvPicPr>
            <a:picLocks noChangeAspect="1"/>
          </p:cNvPicPr>
          <p:nvPr/>
        </p:nvPicPr>
        <p:blipFill>
          <a:blip r:embed="rId2"/>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735188"/>
            <a:ext cx="1814599" cy="461665"/>
          </a:xfrm>
          <a:prstGeom prst="rect">
            <a:avLst/>
          </a:prstGeom>
        </p:spPr>
        <p:txBody>
          <a:bodyPr wrap="none">
            <a:spAutoFit/>
          </a:bodyPr>
          <a:lstStyle/>
          <a:p>
            <a:r>
              <a:rPr lang="fr-CH" sz="2400" b="1" dirty="0"/>
              <a:t>Jesyon fratra</a:t>
            </a:r>
          </a:p>
        </p:txBody>
      </p:sp>
      <p:sp>
        <p:nvSpPr>
          <p:cNvPr id="2" name="Rectangle 1"/>
          <p:cNvSpPr/>
          <p:nvPr/>
        </p:nvSpPr>
        <p:spPr>
          <a:xfrm>
            <a:off x="899592" y="1791487"/>
            <a:ext cx="7704856" cy="3323987"/>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fr-CH" sz="2000" dirty="0" err="1" smtClean="0">
                <a:solidFill>
                  <a:srgbClr val="FF0000"/>
                </a:solidFill>
              </a:rPr>
              <a:t>Genyen</a:t>
            </a:r>
            <a:r>
              <a:rPr lang="fr-CH" sz="2000" dirty="0" smtClean="0">
                <a:solidFill>
                  <a:srgbClr val="FF0000"/>
                </a:solidFill>
              </a:rPr>
              <a:t> 2 tip </a:t>
            </a:r>
            <a:r>
              <a:rPr lang="fr-CH" sz="2000" dirty="0" err="1" smtClean="0">
                <a:solidFill>
                  <a:srgbClr val="FF0000"/>
                </a:solidFill>
              </a:rPr>
              <a:t>dechè</a:t>
            </a:r>
            <a:r>
              <a:rPr lang="fr-CH" sz="2000" dirty="0" smtClean="0">
                <a:solidFill>
                  <a:srgbClr val="FF0000"/>
                </a:solidFill>
              </a:rPr>
              <a:t>, </a:t>
            </a:r>
            <a:r>
              <a:rPr lang="fr-CH" sz="2000" dirty="0" err="1" smtClean="0">
                <a:solidFill>
                  <a:srgbClr val="FF0000"/>
                </a:solidFill>
              </a:rPr>
              <a:t>dechè</a:t>
            </a:r>
            <a:r>
              <a:rPr lang="fr-CH" sz="2000" dirty="0" smtClean="0">
                <a:solidFill>
                  <a:srgbClr val="FF0000"/>
                </a:solidFill>
              </a:rPr>
              <a:t> </a:t>
            </a:r>
            <a:r>
              <a:rPr lang="de-CH" sz="2000" dirty="0">
                <a:solidFill>
                  <a:srgbClr val="FF0000"/>
                </a:solidFill>
              </a:rPr>
              <a:t>ò</a:t>
            </a:r>
            <a:r>
              <a:rPr lang="fr-CH" sz="2000" dirty="0" err="1" smtClean="0">
                <a:solidFill>
                  <a:srgbClr val="FF0000"/>
                </a:solidFill>
              </a:rPr>
              <a:t>ganik</a:t>
            </a:r>
            <a:r>
              <a:rPr lang="fr-CH" sz="2000" dirty="0" smtClean="0">
                <a:solidFill>
                  <a:srgbClr val="FF0000"/>
                </a:solidFill>
              </a:rPr>
              <a:t> ak </a:t>
            </a:r>
            <a:r>
              <a:rPr lang="fr-CH" sz="2000" dirty="0" err="1" smtClean="0">
                <a:solidFill>
                  <a:srgbClr val="FF0000"/>
                </a:solidFill>
              </a:rPr>
              <a:t>dechè</a:t>
            </a:r>
            <a:r>
              <a:rPr lang="fr-CH" sz="2000" dirty="0" smtClean="0">
                <a:solidFill>
                  <a:srgbClr val="FF0000"/>
                </a:solidFill>
              </a:rPr>
              <a:t> non </a:t>
            </a:r>
            <a:r>
              <a:rPr lang="de-CH" sz="2000" dirty="0">
                <a:solidFill>
                  <a:srgbClr val="FF0000"/>
                </a:solidFill>
              </a:rPr>
              <a:t>ò</a:t>
            </a:r>
            <a:r>
              <a:rPr lang="fr-CH" sz="2000" dirty="0" err="1" smtClean="0">
                <a:solidFill>
                  <a:srgbClr val="FF0000"/>
                </a:solidFill>
              </a:rPr>
              <a:t>ganik</a:t>
            </a:r>
            <a:endParaRPr lang="de-CH" sz="2000" dirty="0" smtClean="0">
              <a:solidFill>
                <a:srgbClr val="FF0000"/>
              </a:solidFill>
            </a:endParaRPr>
          </a:p>
          <a:p>
            <a:pPr marL="342900" indent="-342900" algn="just">
              <a:lnSpc>
                <a:spcPct val="150000"/>
              </a:lnSpc>
              <a:buFont typeface="Arial" panose="020B0604020202020204" pitchFamily="34" charset="0"/>
              <a:buChar char="•"/>
            </a:pPr>
            <a:r>
              <a:rPr lang="de-CH" sz="2000" dirty="0" err="1" smtClean="0">
                <a:solidFill>
                  <a:srgbClr val="FF0000"/>
                </a:solidFill>
              </a:rPr>
              <a:t>Jete</a:t>
            </a:r>
            <a:r>
              <a:rPr lang="de-CH" sz="2000" dirty="0" smtClean="0">
                <a:solidFill>
                  <a:srgbClr val="FF0000"/>
                </a:solidFill>
              </a:rPr>
              <a:t> </a:t>
            </a:r>
            <a:r>
              <a:rPr lang="de-CH" sz="2000" dirty="0">
                <a:solidFill>
                  <a:srgbClr val="FF0000"/>
                </a:solidFill>
              </a:rPr>
              <a:t>tout </a:t>
            </a:r>
            <a:r>
              <a:rPr lang="de-CH" sz="2000" dirty="0" err="1" smtClean="0">
                <a:solidFill>
                  <a:srgbClr val="FF0000"/>
                </a:solidFill>
              </a:rPr>
              <a:t>dechè</a:t>
            </a:r>
            <a:r>
              <a:rPr lang="de-CH" sz="2000" dirty="0" smtClean="0">
                <a:solidFill>
                  <a:srgbClr val="FF0000"/>
                </a:solidFill>
              </a:rPr>
              <a:t> </a:t>
            </a:r>
            <a:r>
              <a:rPr lang="de-CH" sz="2000" dirty="0">
                <a:solidFill>
                  <a:srgbClr val="FF0000"/>
                </a:solidFill>
              </a:rPr>
              <a:t>yo nan </a:t>
            </a:r>
            <a:r>
              <a:rPr lang="de-CH" sz="2000" dirty="0" err="1" smtClean="0">
                <a:solidFill>
                  <a:srgbClr val="FF0000"/>
                </a:solidFill>
              </a:rPr>
              <a:t>poubèl</a:t>
            </a:r>
            <a:endParaRPr lang="de-CH" sz="2000" dirty="0">
              <a:solidFill>
                <a:srgbClr val="FF0000"/>
              </a:solidFill>
            </a:endParaRPr>
          </a:p>
          <a:p>
            <a:pPr marL="342900" indent="-342900" algn="just">
              <a:lnSpc>
                <a:spcPct val="150000"/>
              </a:lnSpc>
              <a:buFont typeface="Arial" panose="020B0604020202020204" pitchFamily="34" charset="0"/>
              <a:buChar char="•"/>
            </a:pPr>
            <a:r>
              <a:rPr lang="de-CH" sz="2000" dirty="0" smtClean="0">
                <a:solidFill>
                  <a:srgbClr val="FF0000"/>
                </a:solidFill>
              </a:rPr>
              <a:t>Mete </a:t>
            </a:r>
            <a:r>
              <a:rPr lang="de-CH" sz="2000" dirty="0" err="1" smtClean="0">
                <a:solidFill>
                  <a:srgbClr val="FF0000"/>
                </a:solidFill>
              </a:rPr>
              <a:t>chak</a:t>
            </a:r>
            <a:r>
              <a:rPr lang="de-CH" sz="2000" dirty="0" smtClean="0">
                <a:solidFill>
                  <a:srgbClr val="FF0000"/>
                </a:solidFill>
              </a:rPr>
              <a:t> </a:t>
            </a:r>
            <a:r>
              <a:rPr lang="de-CH" sz="2000" dirty="0" err="1" smtClean="0">
                <a:solidFill>
                  <a:srgbClr val="FF0000"/>
                </a:solidFill>
              </a:rPr>
              <a:t>tip</a:t>
            </a:r>
            <a:r>
              <a:rPr lang="de-CH" sz="2000" dirty="0" smtClean="0">
                <a:solidFill>
                  <a:srgbClr val="FF0000"/>
                </a:solidFill>
              </a:rPr>
              <a:t> </a:t>
            </a:r>
            <a:r>
              <a:rPr lang="de-CH" sz="2000" dirty="0" err="1" smtClean="0">
                <a:solidFill>
                  <a:srgbClr val="FF0000"/>
                </a:solidFill>
              </a:rPr>
              <a:t>dechè</a:t>
            </a:r>
            <a:r>
              <a:rPr lang="de-CH" sz="2000" dirty="0" smtClean="0">
                <a:solidFill>
                  <a:srgbClr val="FF0000"/>
                </a:solidFill>
              </a:rPr>
              <a:t> nan yon </a:t>
            </a:r>
            <a:r>
              <a:rPr lang="de-CH" sz="2000" dirty="0" err="1" smtClean="0">
                <a:solidFill>
                  <a:srgbClr val="FF0000"/>
                </a:solidFill>
              </a:rPr>
              <a:t>veso</a:t>
            </a:r>
            <a:r>
              <a:rPr lang="de-CH" sz="2000" dirty="0" smtClean="0">
                <a:solidFill>
                  <a:srgbClr val="FF0000"/>
                </a:solidFill>
              </a:rPr>
              <a:t> </a:t>
            </a:r>
            <a:endParaRPr lang="de-CH" sz="2000" dirty="0">
              <a:solidFill>
                <a:srgbClr val="FF0000"/>
              </a:solidFill>
            </a:endParaRPr>
          </a:p>
          <a:p>
            <a:pPr marL="342900" indent="-342900" algn="just">
              <a:lnSpc>
                <a:spcPct val="150000"/>
              </a:lnSpc>
              <a:buFont typeface="Arial" panose="020B0604020202020204" pitchFamily="34" charset="0"/>
              <a:buChar char="•"/>
            </a:pPr>
            <a:r>
              <a:rPr lang="de-CH" sz="2000" dirty="0" err="1" smtClean="0">
                <a:solidFill>
                  <a:srgbClr val="FF0000"/>
                </a:solidFill>
              </a:rPr>
              <a:t>Fatra</a:t>
            </a:r>
            <a:r>
              <a:rPr lang="de-CH" sz="2000" dirty="0" smtClean="0">
                <a:solidFill>
                  <a:srgbClr val="FF0000"/>
                </a:solidFill>
              </a:rPr>
              <a:t> </a:t>
            </a:r>
            <a:r>
              <a:rPr lang="de-CH" sz="2000" dirty="0">
                <a:solidFill>
                  <a:srgbClr val="FF0000"/>
                </a:solidFill>
              </a:rPr>
              <a:t>ki </a:t>
            </a:r>
            <a:r>
              <a:rPr lang="de-CH" sz="2000" dirty="0" err="1">
                <a:solidFill>
                  <a:srgbClr val="FF0000"/>
                </a:solidFill>
              </a:rPr>
              <a:t>ka</a:t>
            </a:r>
            <a:r>
              <a:rPr lang="de-CH" sz="2000" dirty="0">
                <a:solidFill>
                  <a:srgbClr val="FF0000"/>
                </a:solidFill>
              </a:rPr>
              <a:t> transfòme yo </a:t>
            </a:r>
            <a:r>
              <a:rPr lang="de-CH" sz="2000" dirty="0" err="1">
                <a:solidFill>
                  <a:srgbClr val="FF0000"/>
                </a:solidFill>
              </a:rPr>
              <a:t>dwe</a:t>
            </a:r>
            <a:r>
              <a:rPr lang="de-CH" sz="2000" dirty="0">
                <a:solidFill>
                  <a:srgbClr val="FF0000"/>
                </a:solidFill>
              </a:rPr>
              <a:t> </a:t>
            </a:r>
            <a:r>
              <a:rPr lang="de-CH" sz="2000" dirty="0" err="1">
                <a:solidFill>
                  <a:srgbClr val="FF0000"/>
                </a:solidFill>
              </a:rPr>
              <a:t>jwenn</a:t>
            </a:r>
            <a:r>
              <a:rPr lang="de-CH" sz="2000" dirty="0">
                <a:solidFill>
                  <a:srgbClr val="FF0000"/>
                </a:solidFill>
              </a:rPr>
              <a:t> </a:t>
            </a:r>
            <a:r>
              <a:rPr lang="de-CH" sz="2000" dirty="0" err="1" smtClean="0">
                <a:solidFill>
                  <a:srgbClr val="FF0000"/>
                </a:solidFill>
              </a:rPr>
              <a:t>swivi</a:t>
            </a:r>
            <a:endParaRPr lang="de-CH" sz="2000" dirty="0">
              <a:solidFill>
                <a:srgbClr val="FF0000"/>
              </a:solidFill>
            </a:endParaRPr>
          </a:p>
          <a:p>
            <a:pPr marL="342900" indent="-342900" algn="just">
              <a:lnSpc>
                <a:spcPct val="150000"/>
              </a:lnSpc>
              <a:buFont typeface="Arial" panose="020B0604020202020204" pitchFamily="34" charset="0"/>
              <a:buChar char="•"/>
            </a:pPr>
            <a:r>
              <a:rPr lang="fr-CH" sz="2000" dirty="0" err="1" smtClean="0">
                <a:solidFill>
                  <a:srgbClr val="FF0000"/>
                </a:solidFill>
              </a:rPr>
              <a:t>Dechè</a:t>
            </a:r>
            <a:r>
              <a:rPr lang="fr-CH" sz="2000" dirty="0" smtClean="0">
                <a:solidFill>
                  <a:srgbClr val="FF0000"/>
                </a:solidFill>
              </a:rPr>
              <a:t> </a:t>
            </a:r>
            <a:r>
              <a:rPr lang="de-CH" sz="2000" dirty="0" err="1" smtClean="0">
                <a:solidFill>
                  <a:srgbClr val="FF0000"/>
                </a:solidFill>
              </a:rPr>
              <a:t>òganik</a:t>
            </a:r>
            <a:r>
              <a:rPr lang="de-CH" sz="2000" dirty="0" smtClean="0">
                <a:solidFill>
                  <a:srgbClr val="FF0000"/>
                </a:solidFill>
              </a:rPr>
              <a:t> </a:t>
            </a:r>
            <a:r>
              <a:rPr lang="de-CH" sz="2000" dirty="0" err="1" smtClean="0">
                <a:solidFill>
                  <a:srgbClr val="FF0000"/>
                </a:solidFill>
              </a:rPr>
              <a:t>lan</a:t>
            </a:r>
            <a:r>
              <a:rPr lang="de-CH" sz="2000" dirty="0" smtClean="0">
                <a:solidFill>
                  <a:srgbClr val="FF0000"/>
                </a:solidFill>
              </a:rPr>
              <a:t> </a:t>
            </a:r>
            <a:r>
              <a:rPr lang="de-CH" sz="2000" dirty="0" err="1" smtClean="0">
                <a:solidFill>
                  <a:srgbClr val="FF0000"/>
                </a:solidFill>
              </a:rPr>
              <a:t>kapab</a:t>
            </a:r>
            <a:r>
              <a:rPr lang="de-CH" sz="2000" dirty="0" smtClean="0">
                <a:solidFill>
                  <a:srgbClr val="FF0000"/>
                </a:solidFill>
              </a:rPr>
              <a:t> </a:t>
            </a:r>
            <a:r>
              <a:rPr lang="de-CH" sz="2000" dirty="0" err="1" smtClean="0">
                <a:solidFill>
                  <a:srgbClr val="FF0000"/>
                </a:solidFill>
              </a:rPr>
              <a:t>itilize</a:t>
            </a:r>
            <a:r>
              <a:rPr lang="de-CH" sz="2000" dirty="0" smtClean="0">
                <a:solidFill>
                  <a:srgbClr val="FF0000"/>
                </a:solidFill>
              </a:rPr>
              <a:t> pou </a:t>
            </a:r>
            <a:r>
              <a:rPr lang="de-CH" sz="2000" dirty="0" err="1" smtClean="0">
                <a:solidFill>
                  <a:srgbClr val="FF0000"/>
                </a:solidFill>
              </a:rPr>
              <a:t>fè</a:t>
            </a:r>
            <a:r>
              <a:rPr lang="de-CH" sz="2000" dirty="0" smtClean="0">
                <a:solidFill>
                  <a:srgbClr val="FF0000"/>
                </a:solidFill>
              </a:rPr>
              <a:t> </a:t>
            </a:r>
            <a:r>
              <a:rPr lang="de-CH" sz="2000" dirty="0" err="1" smtClean="0">
                <a:solidFill>
                  <a:srgbClr val="FF0000"/>
                </a:solidFill>
              </a:rPr>
              <a:t>konpòs</a:t>
            </a:r>
            <a:r>
              <a:rPr lang="de-CH" sz="2000" dirty="0" smtClean="0">
                <a:solidFill>
                  <a:srgbClr val="FF0000"/>
                </a:solidFill>
              </a:rPr>
              <a:t>, </a:t>
            </a:r>
            <a:r>
              <a:rPr lang="de-CH" sz="2000" dirty="0" err="1" smtClean="0">
                <a:solidFill>
                  <a:srgbClr val="FF0000"/>
                </a:solidFill>
              </a:rPr>
              <a:t>fimye</a:t>
            </a:r>
            <a:endParaRPr lang="de-CH" sz="2000" dirty="0" smtClean="0">
              <a:solidFill>
                <a:srgbClr val="FF0000"/>
              </a:solidFill>
            </a:endParaRPr>
          </a:p>
          <a:p>
            <a:pPr marL="342900" indent="-342900" algn="just">
              <a:lnSpc>
                <a:spcPct val="150000"/>
              </a:lnSpc>
              <a:buFont typeface="Arial" panose="020B0604020202020204" pitchFamily="34" charset="0"/>
              <a:buChar char="•"/>
            </a:pPr>
            <a:r>
              <a:rPr lang="fr-CH" sz="2000" dirty="0" err="1" smtClean="0">
                <a:solidFill>
                  <a:srgbClr val="FF0000"/>
                </a:solidFill>
              </a:rPr>
              <a:t>Kèk</a:t>
            </a:r>
            <a:r>
              <a:rPr lang="fr-CH" sz="2000" dirty="0" smtClean="0">
                <a:solidFill>
                  <a:srgbClr val="FF0000"/>
                </a:solidFill>
              </a:rPr>
              <a:t> nan </a:t>
            </a:r>
            <a:r>
              <a:rPr lang="fr-CH" sz="2000" dirty="0" err="1" smtClean="0">
                <a:solidFill>
                  <a:srgbClr val="FF0000"/>
                </a:solidFill>
              </a:rPr>
              <a:t>dechè</a:t>
            </a:r>
            <a:r>
              <a:rPr lang="fr-CH" sz="2000" dirty="0" smtClean="0">
                <a:solidFill>
                  <a:srgbClr val="FF0000"/>
                </a:solidFill>
              </a:rPr>
              <a:t> non </a:t>
            </a:r>
            <a:r>
              <a:rPr lang="de-CH" sz="2000" dirty="0" err="1" smtClean="0">
                <a:solidFill>
                  <a:srgbClr val="FF0000"/>
                </a:solidFill>
              </a:rPr>
              <a:t>òganik</a:t>
            </a:r>
            <a:r>
              <a:rPr lang="de-CH" sz="2000" dirty="0" smtClean="0">
                <a:solidFill>
                  <a:srgbClr val="FF0000"/>
                </a:solidFill>
              </a:rPr>
              <a:t> yo </a:t>
            </a:r>
            <a:r>
              <a:rPr lang="de-CH" sz="2000" dirty="0" err="1" smtClean="0">
                <a:solidFill>
                  <a:srgbClr val="FF0000"/>
                </a:solidFill>
              </a:rPr>
              <a:t>kapab</a:t>
            </a:r>
            <a:r>
              <a:rPr lang="de-CH" sz="2000" dirty="0" smtClean="0">
                <a:solidFill>
                  <a:srgbClr val="FF0000"/>
                </a:solidFill>
              </a:rPr>
              <a:t> </a:t>
            </a:r>
            <a:r>
              <a:rPr lang="de-CH" sz="2000" dirty="0" err="1" smtClean="0">
                <a:solidFill>
                  <a:srgbClr val="FF0000"/>
                </a:solidFill>
              </a:rPr>
              <a:t>resikle</a:t>
            </a:r>
            <a:endParaRPr lang="de-CH" sz="2000" dirty="0">
              <a:solidFill>
                <a:srgbClr val="FF0000"/>
              </a:solidFill>
            </a:endParaRPr>
          </a:p>
          <a:p>
            <a:pPr marL="342900" indent="-342900" algn="just">
              <a:lnSpc>
                <a:spcPct val="150000"/>
              </a:lnSpc>
              <a:buFont typeface="Arial" panose="020B0604020202020204" pitchFamily="34" charset="0"/>
              <a:buChar char="•"/>
            </a:pPr>
            <a:endParaRPr lang="de-CH" sz="2000" dirty="0" smtClean="0"/>
          </a:p>
        </p:txBody>
      </p:sp>
      <p:pic>
        <p:nvPicPr>
          <p:cNvPr id="7" name="Picture 6"/>
          <p:cNvPicPr>
            <a:picLocks noChangeAspect="1"/>
          </p:cNvPicPr>
          <p:nvPr/>
        </p:nvPicPr>
        <p:blipFill>
          <a:blip r:embed="rId2"/>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735188"/>
            <a:ext cx="1140697" cy="461665"/>
          </a:xfrm>
          <a:prstGeom prst="rect">
            <a:avLst/>
          </a:prstGeom>
        </p:spPr>
        <p:txBody>
          <a:bodyPr wrap="none">
            <a:spAutoFit/>
          </a:bodyPr>
          <a:lstStyle/>
          <a:p>
            <a:r>
              <a:rPr lang="fr-CH" sz="2400" b="1" dirty="0" smtClean="0"/>
              <a:t>Annexe</a:t>
            </a:r>
            <a:endParaRPr lang="fr-CH" sz="2400" b="1" dirty="0"/>
          </a:p>
        </p:txBody>
      </p:sp>
      <p:pic>
        <p:nvPicPr>
          <p:cNvPr id="7" name="Picture 6"/>
          <p:cNvPicPr>
            <a:picLocks noChangeAspect="1"/>
          </p:cNvPicPr>
          <p:nvPr/>
        </p:nvPicPr>
        <p:blipFill>
          <a:blip r:embed="rId2"/>
          <a:stretch>
            <a:fillRect/>
          </a:stretch>
        </p:blipFill>
        <p:spPr>
          <a:xfrm>
            <a:off x="452845" y="120593"/>
            <a:ext cx="1981372" cy="481626"/>
          </a:xfrm>
          <a:prstGeom prst="rect">
            <a:avLst/>
          </a:prstGeom>
        </p:spPr>
      </p:pic>
      <p:pic>
        <p:nvPicPr>
          <p:cNvPr id="5" name="Picture 4"/>
          <p:cNvPicPr/>
          <p:nvPr/>
        </p:nvPicPr>
        <p:blipFill rotWithShape="1">
          <a:blip r:embed="rId3">
            <a:extLst>
              <a:ext uri="{28A0092B-C50C-407E-A947-70E740481C1C}">
                <a14:useLocalDpi xmlns:a14="http://schemas.microsoft.com/office/drawing/2010/main" val="0"/>
              </a:ext>
            </a:extLst>
          </a:blip>
          <a:srcRect r="6888" b="2486"/>
          <a:stretch>
            <a:fillRect/>
          </a:stretch>
        </p:blipFill>
        <p:spPr bwMode="auto">
          <a:xfrm>
            <a:off x="1619672" y="1556792"/>
            <a:ext cx="5846445" cy="4752340"/>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735188"/>
            <a:ext cx="1140697" cy="461665"/>
          </a:xfrm>
          <a:prstGeom prst="rect">
            <a:avLst/>
          </a:prstGeom>
        </p:spPr>
        <p:txBody>
          <a:bodyPr wrap="none">
            <a:spAutoFit/>
          </a:bodyPr>
          <a:lstStyle/>
          <a:p>
            <a:r>
              <a:rPr lang="fr-CH" sz="2400" b="1" dirty="0" smtClean="0"/>
              <a:t>Annexe</a:t>
            </a:r>
            <a:endParaRPr lang="fr-CH" sz="2400" b="1" dirty="0"/>
          </a:p>
        </p:txBody>
      </p:sp>
      <p:pic>
        <p:nvPicPr>
          <p:cNvPr id="7" name="Picture 6"/>
          <p:cNvPicPr>
            <a:picLocks noChangeAspect="1"/>
          </p:cNvPicPr>
          <p:nvPr/>
        </p:nvPicPr>
        <p:blipFill>
          <a:blip r:embed="rId2"/>
          <a:stretch>
            <a:fillRect/>
          </a:stretch>
        </p:blipFill>
        <p:spPr>
          <a:xfrm>
            <a:off x="452845" y="120593"/>
            <a:ext cx="1981372" cy="481626"/>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448428" y="1412776"/>
            <a:ext cx="4680520" cy="5112568"/>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735188"/>
            <a:ext cx="1140697" cy="461665"/>
          </a:xfrm>
          <a:prstGeom prst="rect">
            <a:avLst/>
          </a:prstGeom>
        </p:spPr>
        <p:txBody>
          <a:bodyPr wrap="none">
            <a:spAutoFit/>
          </a:bodyPr>
          <a:lstStyle/>
          <a:p>
            <a:r>
              <a:rPr lang="fr-CH" sz="2400" b="1" dirty="0" smtClean="0"/>
              <a:t>Annexe</a:t>
            </a:r>
            <a:endParaRPr lang="fr-CH" sz="2400" b="1" dirty="0"/>
          </a:p>
        </p:txBody>
      </p:sp>
      <p:pic>
        <p:nvPicPr>
          <p:cNvPr id="7" name="Picture 6"/>
          <p:cNvPicPr>
            <a:picLocks noChangeAspect="1"/>
          </p:cNvPicPr>
          <p:nvPr/>
        </p:nvPicPr>
        <p:blipFill>
          <a:blip r:embed="rId2"/>
          <a:stretch>
            <a:fillRect/>
          </a:stretch>
        </p:blipFill>
        <p:spPr>
          <a:xfrm>
            <a:off x="452845" y="120593"/>
            <a:ext cx="1981372" cy="481626"/>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570355" y="1349057"/>
            <a:ext cx="6003290" cy="415988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735188"/>
            <a:ext cx="1140697" cy="461665"/>
          </a:xfrm>
          <a:prstGeom prst="rect">
            <a:avLst/>
          </a:prstGeom>
        </p:spPr>
        <p:txBody>
          <a:bodyPr wrap="none">
            <a:spAutoFit/>
          </a:bodyPr>
          <a:lstStyle/>
          <a:p>
            <a:r>
              <a:rPr lang="fr-CH" sz="2400" b="1" dirty="0" smtClean="0"/>
              <a:t>Annexe</a:t>
            </a:r>
            <a:endParaRPr lang="fr-CH" sz="2400" b="1" dirty="0"/>
          </a:p>
        </p:txBody>
      </p:sp>
      <p:pic>
        <p:nvPicPr>
          <p:cNvPr id="7" name="Picture 6"/>
          <p:cNvPicPr>
            <a:picLocks noChangeAspect="1"/>
          </p:cNvPicPr>
          <p:nvPr/>
        </p:nvPicPr>
        <p:blipFill>
          <a:blip r:embed="rId2"/>
          <a:stretch>
            <a:fillRect/>
          </a:stretch>
        </p:blipFill>
        <p:spPr>
          <a:xfrm>
            <a:off x="452845" y="120593"/>
            <a:ext cx="1981372" cy="481626"/>
          </a:xfrm>
          <a:prstGeom prst="rect">
            <a:avLst/>
          </a:prstGeom>
        </p:spPr>
      </p:pic>
      <p:graphicFrame>
        <p:nvGraphicFramePr>
          <p:cNvPr id="8" name="Table 7"/>
          <p:cNvGraphicFramePr>
            <a:graphicFrameLocks noGrp="1"/>
          </p:cNvGraphicFramePr>
          <p:nvPr/>
        </p:nvGraphicFramePr>
        <p:xfrm>
          <a:off x="1411922" y="1976279"/>
          <a:ext cx="6320155" cy="3773805"/>
        </p:xfrm>
        <a:graphic>
          <a:graphicData uri="http://schemas.openxmlformats.org/drawingml/2006/table">
            <a:tbl>
              <a:tblPr firstRow="1" firstCol="1" bandRow="1">
                <a:tableStyleId>{5940675A-B579-460E-94D1-54222C63F5DA}</a:tableStyleId>
              </a:tblPr>
              <a:tblGrid>
                <a:gridCol w="2406015">
                  <a:extLst>
                    <a:ext uri="{9D8B030D-6E8A-4147-A177-3AD203B41FA5}">
                      <a16:colId xmlns:a16="http://schemas.microsoft.com/office/drawing/2014/main" val="20000"/>
                    </a:ext>
                  </a:extLst>
                </a:gridCol>
                <a:gridCol w="944880">
                  <a:extLst>
                    <a:ext uri="{9D8B030D-6E8A-4147-A177-3AD203B41FA5}">
                      <a16:colId xmlns:a16="http://schemas.microsoft.com/office/drawing/2014/main" val="20001"/>
                    </a:ext>
                  </a:extLst>
                </a:gridCol>
                <a:gridCol w="687070">
                  <a:extLst>
                    <a:ext uri="{9D8B030D-6E8A-4147-A177-3AD203B41FA5}">
                      <a16:colId xmlns:a16="http://schemas.microsoft.com/office/drawing/2014/main" val="20002"/>
                    </a:ext>
                  </a:extLst>
                </a:gridCol>
                <a:gridCol w="643255">
                  <a:extLst>
                    <a:ext uri="{9D8B030D-6E8A-4147-A177-3AD203B41FA5}">
                      <a16:colId xmlns:a16="http://schemas.microsoft.com/office/drawing/2014/main" val="20003"/>
                    </a:ext>
                  </a:extLst>
                </a:gridCol>
                <a:gridCol w="1170305">
                  <a:extLst>
                    <a:ext uri="{9D8B030D-6E8A-4147-A177-3AD203B41FA5}">
                      <a16:colId xmlns:a16="http://schemas.microsoft.com/office/drawing/2014/main" val="20004"/>
                    </a:ext>
                  </a:extLst>
                </a:gridCol>
                <a:gridCol w="468630">
                  <a:extLst>
                    <a:ext uri="{9D8B030D-6E8A-4147-A177-3AD203B41FA5}">
                      <a16:colId xmlns:a16="http://schemas.microsoft.com/office/drawing/2014/main" val="20005"/>
                    </a:ext>
                  </a:extLst>
                </a:gridCol>
              </a:tblGrid>
              <a:tr h="257810">
                <a:tc gridSpan="6">
                  <a:txBody>
                    <a:bodyPr/>
                    <a:lstStyle/>
                    <a:p>
                      <a:pPr algn="ctr">
                        <a:lnSpc>
                          <a:spcPct val="115000"/>
                        </a:lnSpc>
                        <a:spcAft>
                          <a:spcPts val="0"/>
                        </a:spcAft>
                      </a:pPr>
                      <a:r>
                        <a:rPr lang="fr-CH" sz="1000">
                          <a:effectLst/>
                        </a:rPr>
                        <a:t>Fòmilè otorizasyon kominotè</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01295">
                <a:tc gridSpan="6">
                  <a:txBody>
                    <a:bodyPr/>
                    <a:lstStyle/>
                    <a:p>
                      <a:pPr>
                        <a:lnSpc>
                          <a:spcPct val="115000"/>
                        </a:lnSpc>
                      </a:pPr>
                      <a:endParaRPr lang="de-CH" sz="1100">
                        <a:effectLst/>
                        <a:latin typeface="Calibri" panose="020F0502020204030204" charset="0"/>
                        <a:cs typeface="Times New Roman" panose="02020603050405020304" pitchFamily="18" charset="0"/>
                      </a:endParaRPr>
                    </a:p>
                  </a:txBody>
                  <a:tcPr marL="44450" marR="44450" marT="0" marB="0" anchor="b"/>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1"/>
                  </a:ext>
                </a:extLst>
              </a:tr>
              <a:tr h="201295">
                <a:tc gridSpan="6">
                  <a:txBody>
                    <a:bodyPr/>
                    <a:lstStyle/>
                    <a:p>
                      <a:pPr algn="r">
                        <a:lnSpc>
                          <a:spcPct val="115000"/>
                        </a:lnSpc>
                        <a:spcAft>
                          <a:spcPts val="0"/>
                        </a:spcAft>
                      </a:pPr>
                      <a:r>
                        <a:rPr lang="fr-CH" sz="1000">
                          <a:effectLst/>
                        </a:rPr>
                        <a:t>Dat demand lan : ____/____/______</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b"/>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2"/>
                  </a:ext>
                </a:extLst>
              </a:tr>
              <a:tr h="269240">
                <a:tc gridSpan="6">
                  <a:txBody>
                    <a:bodyPr/>
                    <a:lstStyle/>
                    <a:p>
                      <a:pPr>
                        <a:lnSpc>
                          <a:spcPct val="115000"/>
                        </a:lnSpc>
                        <a:spcAft>
                          <a:spcPts val="0"/>
                        </a:spcAft>
                      </a:pPr>
                      <a:r>
                        <a:rPr lang="fr-CH" sz="1000" dirty="0" err="1">
                          <a:effectLst/>
                        </a:rPr>
                        <a:t>Kategori</a:t>
                      </a:r>
                      <a:r>
                        <a:rPr lang="fr-CH" sz="1000" dirty="0">
                          <a:effectLst/>
                        </a:rPr>
                        <a:t> </a:t>
                      </a:r>
                      <a:r>
                        <a:rPr lang="fr-CH" sz="1000" dirty="0" err="1">
                          <a:effectLst/>
                        </a:rPr>
                        <a:t>demandè</a:t>
                      </a:r>
                      <a:r>
                        <a:rPr lang="fr-CH" sz="1000" dirty="0">
                          <a:effectLst/>
                        </a:rPr>
                        <a:t>: </a:t>
                      </a:r>
                      <a:r>
                        <a:rPr lang="fr-CH" sz="1000" dirty="0" err="1">
                          <a:effectLst/>
                        </a:rPr>
                        <a:t>Patikilye</a:t>
                      </a:r>
                      <a:r>
                        <a:rPr lang="fr-CH" sz="1000" dirty="0">
                          <a:effectLst/>
                        </a:rPr>
                        <a:t>           □                                      </a:t>
                      </a:r>
                      <a:r>
                        <a:rPr lang="fr-CH" sz="1000" dirty="0" err="1">
                          <a:effectLst/>
                        </a:rPr>
                        <a:t>Enstitisyon</a:t>
                      </a:r>
                      <a:r>
                        <a:rPr lang="fr-CH" sz="1000" dirty="0">
                          <a:effectLst/>
                        </a:rPr>
                        <a:t>       □</a:t>
                      </a:r>
                      <a:endParaRPr lang="de-CH" sz="1100" dirty="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3"/>
                  </a:ext>
                </a:extLst>
              </a:tr>
              <a:tr h="201295">
                <a:tc gridSpan="6">
                  <a:txBody>
                    <a:bodyPr/>
                    <a:lstStyle/>
                    <a:p>
                      <a:pPr>
                        <a:lnSpc>
                          <a:spcPct val="115000"/>
                        </a:lnSpc>
                        <a:spcAft>
                          <a:spcPts val="0"/>
                        </a:spcAft>
                      </a:pPr>
                      <a:r>
                        <a:rPr lang="fr-CH" sz="1000">
                          <a:effectLst/>
                        </a:rPr>
                        <a:t> </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294640">
                <a:tc>
                  <a:txBody>
                    <a:bodyPr/>
                    <a:lstStyle/>
                    <a:p>
                      <a:pPr>
                        <a:lnSpc>
                          <a:spcPct val="115000"/>
                        </a:lnSpc>
                        <a:spcAft>
                          <a:spcPts val="0"/>
                        </a:spcAft>
                      </a:pPr>
                      <a:r>
                        <a:rPr lang="fr-CH" sz="1000" dirty="0" err="1">
                          <a:effectLst/>
                        </a:rPr>
                        <a:t>Period</a:t>
                      </a:r>
                      <a:r>
                        <a:rPr lang="fr-CH" sz="1000" dirty="0">
                          <a:effectLst/>
                        </a:rPr>
                        <a:t> </a:t>
                      </a:r>
                      <a:r>
                        <a:rPr lang="fr-CH" sz="1000" dirty="0" err="1">
                          <a:effectLst/>
                        </a:rPr>
                        <a:t>itilizasyon</a:t>
                      </a:r>
                      <a:r>
                        <a:rPr lang="fr-CH" sz="1000" dirty="0">
                          <a:effectLst/>
                        </a:rPr>
                        <a:t> an:</a:t>
                      </a:r>
                      <a:endParaRPr lang="de-CH" sz="1100" dirty="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gridSpan="2">
                  <a:txBody>
                    <a:bodyPr/>
                    <a:lstStyle/>
                    <a:p>
                      <a:pPr>
                        <a:lnSpc>
                          <a:spcPct val="115000"/>
                        </a:lnSpc>
                        <a:spcAft>
                          <a:spcPts val="0"/>
                        </a:spcAft>
                      </a:pPr>
                      <a:r>
                        <a:rPr lang="fr-CH" sz="1000">
                          <a:effectLst/>
                        </a:rPr>
                        <a:t>de:___/____/____</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hMerge="1">
                  <a:txBody>
                    <a:bodyPr/>
                    <a:lstStyle/>
                    <a:p>
                      <a:endParaRPr lang="de-DE"/>
                    </a:p>
                  </a:txBody>
                  <a:tcPr/>
                </a:tc>
                <a:tc gridSpan="3">
                  <a:txBody>
                    <a:bodyPr/>
                    <a:lstStyle/>
                    <a:p>
                      <a:pPr>
                        <a:lnSpc>
                          <a:spcPct val="115000"/>
                        </a:lnSpc>
                        <a:spcAft>
                          <a:spcPts val="0"/>
                        </a:spcAft>
                      </a:pPr>
                      <a:r>
                        <a:rPr lang="fr-CH" sz="1000">
                          <a:effectLst/>
                        </a:rPr>
                        <a:t>a:___/____/____</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5"/>
                  </a:ext>
                </a:extLst>
              </a:tr>
              <a:tr h="201295">
                <a:tc gridSpan="6">
                  <a:txBody>
                    <a:bodyPr/>
                    <a:lstStyle/>
                    <a:p>
                      <a:pPr>
                        <a:lnSpc>
                          <a:spcPct val="115000"/>
                        </a:lnSpc>
                        <a:spcAft>
                          <a:spcPts val="0"/>
                        </a:spcAft>
                      </a:pPr>
                      <a:r>
                        <a:rPr lang="fr-CH" sz="1000">
                          <a:effectLst/>
                        </a:rPr>
                        <a:t> </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6"/>
                  </a:ext>
                </a:extLst>
              </a:tr>
              <a:tr h="365125">
                <a:tc>
                  <a:txBody>
                    <a:bodyPr/>
                    <a:lstStyle/>
                    <a:p>
                      <a:pPr>
                        <a:lnSpc>
                          <a:spcPct val="115000"/>
                        </a:lnSpc>
                        <a:spcAft>
                          <a:spcPts val="0"/>
                        </a:spcAft>
                      </a:pPr>
                      <a:r>
                        <a:rPr lang="fr-CH" sz="1000">
                          <a:effectLst/>
                        </a:rPr>
                        <a:t>Tip aktivite</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fr-CH" sz="1000">
                          <a:effectLst/>
                        </a:rPr>
                        <a:t>Fòmasyon    □</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fr-CH" sz="1000" dirty="0">
                          <a:effectLst/>
                        </a:rPr>
                        <a:t>Fèt    □</a:t>
                      </a:r>
                      <a:endParaRPr lang="de-CH" sz="1100" dirty="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fr-CH" sz="1000">
                          <a:effectLst/>
                        </a:rPr>
                        <a:t>Fim    □</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fr-CH" sz="1000">
                          <a:effectLst/>
                        </a:rPr>
                        <a:t>Depo    □</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fr-CH" sz="1000">
                          <a:effectLst/>
                        </a:rPr>
                        <a:t>Lòt   □</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201295">
                <a:tc gridSpan="6">
                  <a:txBody>
                    <a:bodyPr/>
                    <a:lstStyle/>
                    <a:p>
                      <a:pPr>
                        <a:lnSpc>
                          <a:spcPct val="115000"/>
                        </a:lnSpc>
                        <a:spcAft>
                          <a:spcPts val="0"/>
                        </a:spcAft>
                      </a:pPr>
                      <a:r>
                        <a:rPr lang="fr-CH" sz="1000">
                          <a:effectLst/>
                        </a:rPr>
                        <a:t> </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8"/>
                  </a:ext>
                </a:extLst>
              </a:tr>
              <a:tr h="328295">
                <a:tc>
                  <a:txBody>
                    <a:bodyPr/>
                    <a:lstStyle/>
                    <a:p>
                      <a:pPr>
                        <a:lnSpc>
                          <a:spcPct val="115000"/>
                        </a:lnSpc>
                        <a:spcAft>
                          <a:spcPts val="0"/>
                        </a:spcAft>
                      </a:pPr>
                      <a:r>
                        <a:rPr lang="fr-CH" sz="1000" dirty="0" err="1">
                          <a:effectLst/>
                        </a:rPr>
                        <a:t>Frè</a:t>
                      </a:r>
                      <a:r>
                        <a:rPr lang="fr-CH" sz="1000" dirty="0">
                          <a:effectLst/>
                        </a:rPr>
                        <a:t> </a:t>
                      </a:r>
                      <a:r>
                        <a:rPr lang="fr-CH" sz="1000" dirty="0" err="1">
                          <a:effectLst/>
                        </a:rPr>
                        <a:t>itilizasyon</a:t>
                      </a:r>
                      <a:endParaRPr lang="de-CH" sz="1100" dirty="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fr-CH" sz="1000">
                          <a:effectLst/>
                        </a:rPr>
                        <a:t>Wi      □</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fr-CH" sz="1000">
                          <a:effectLst/>
                        </a:rPr>
                        <a:t>Non     □</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gridSpan="3">
                  <a:txBody>
                    <a:bodyPr/>
                    <a:lstStyle/>
                    <a:p>
                      <a:pPr>
                        <a:lnSpc>
                          <a:spcPct val="115000"/>
                        </a:lnSpc>
                        <a:spcAft>
                          <a:spcPts val="0"/>
                        </a:spcAft>
                      </a:pPr>
                      <a:r>
                        <a:rPr lang="fr-CH" sz="1000">
                          <a:effectLst/>
                        </a:rPr>
                        <a:t> </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9"/>
                  </a:ext>
                </a:extLst>
              </a:tr>
              <a:tr h="332105">
                <a:tc>
                  <a:txBody>
                    <a:bodyPr/>
                    <a:lstStyle/>
                    <a:p>
                      <a:pPr>
                        <a:lnSpc>
                          <a:spcPct val="115000"/>
                        </a:lnSpc>
                        <a:spcAft>
                          <a:spcPts val="0"/>
                        </a:spcAft>
                      </a:pPr>
                      <a:r>
                        <a:rPr lang="fr-CH" sz="1000">
                          <a:effectLst/>
                        </a:rPr>
                        <a:t>Kantite:</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gridSpan="5">
                  <a:txBody>
                    <a:bodyPr/>
                    <a:lstStyle/>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HTG:</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0"/>
                  </a:ext>
                </a:extLst>
              </a:tr>
              <a:tr h="551180">
                <a:tc gridSpan="3">
                  <a:txBody>
                    <a:bodyPr/>
                    <a:lstStyle/>
                    <a:p>
                      <a:pPr>
                        <a:lnSpc>
                          <a:spcPct val="115000"/>
                        </a:lnSpc>
                        <a:spcAft>
                          <a:spcPts val="0"/>
                        </a:spcAft>
                      </a:pPr>
                      <a:r>
                        <a:rPr lang="fr-CH" sz="1000">
                          <a:effectLst/>
                        </a:rPr>
                        <a:t>Siyati demandè a:_______________________</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hMerge="1">
                  <a:txBody>
                    <a:bodyPr/>
                    <a:lstStyle/>
                    <a:p>
                      <a:endParaRPr lang="de-DE"/>
                    </a:p>
                  </a:txBody>
                  <a:tcPr/>
                </a:tc>
                <a:tc hMerge="1">
                  <a:txBody>
                    <a:bodyPr/>
                    <a:lstStyle/>
                    <a:p>
                      <a:endParaRPr lang="de-DE"/>
                    </a:p>
                  </a:txBody>
                  <a:tcPr/>
                </a:tc>
                <a:tc gridSpan="3">
                  <a:txBody>
                    <a:bodyPr/>
                    <a:lstStyle/>
                    <a:p>
                      <a:pPr>
                        <a:lnSpc>
                          <a:spcPct val="115000"/>
                        </a:lnSpc>
                        <a:spcAft>
                          <a:spcPts val="0"/>
                        </a:spcAft>
                      </a:pPr>
                      <a:r>
                        <a:rPr lang="fr-CH" sz="1000" dirty="0" err="1">
                          <a:effectLst/>
                        </a:rPr>
                        <a:t>Siyati</a:t>
                      </a:r>
                      <a:r>
                        <a:rPr lang="fr-CH" sz="1000" dirty="0">
                          <a:effectLst/>
                        </a:rPr>
                        <a:t> </a:t>
                      </a:r>
                      <a:r>
                        <a:rPr lang="fr-CH" sz="1000" dirty="0" err="1">
                          <a:effectLst/>
                        </a:rPr>
                        <a:t>komite</a:t>
                      </a:r>
                      <a:r>
                        <a:rPr lang="fr-CH" sz="1000" dirty="0">
                          <a:effectLst/>
                        </a:rPr>
                        <a:t> a:__________________</a:t>
                      </a:r>
                      <a:endParaRPr lang="de-CH" sz="1100" dirty="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1"/>
                  </a:ext>
                </a:extLst>
              </a:tr>
              <a:tr h="0">
                <a:tc gridSpan="6">
                  <a:txBody>
                    <a:bodyPr/>
                    <a:lstStyle/>
                    <a:p>
                      <a:pPr>
                        <a:lnSpc>
                          <a:spcPct val="115000"/>
                        </a:lnSpc>
                        <a:spcAft>
                          <a:spcPts val="0"/>
                        </a:spcAft>
                      </a:pPr>
                      <a:r>
                        <a:rPr lang="fr-CH" sz="1000" dirty="0">
                          <a:effectLst/>
                        </a:rPr>
                        <a:t> </a:t>
                      </a:r>
                      <a:endParaRPr lang="de-CH" sz="1100" dirty="0">
                        <a:effectLst/>
                      </a:endParaRPr>
                    </a:p>
                    <a:p>
                      <a:pPr>
                        <a:lnSpc>
                          <a:spcPct val="115000"/>
                        </a:lnSpc>
                        <a:spcAft>
                          <a:spcPts val="0"/>
                        </a:spcAft>
                      </a:pPr>
                      <a:r>
                        <a:rPr lang="fr-CH" sz="1000" dirty="0">
                          <a:effectLst/>
                        </a:rPr>
                        <a:t>Remak :</a:t>
                      </a:r>
                      <a:endParaRPr lang="de-CH" sz="1100" dirty="0">
                        <a:effectLst/>
                        <a:latin typeface="Calibri" panose="020F0502020204030204" charset="0"/>
                        <a:ea typeface="Calibri" panose="020F0502020204030204" charset="0"/>
                        <a:cs typeface="Times New Roman" panose="02020603050405020304" pitchFamily="18" charset="0"/>
                      </a:endParaRPr>
                    </a:p>
                  </a:txBody>
                  <a:tcPr marL="44450" marR="44450"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735188"/>
            <a:ext cx="1140697" cy="461665"/>
          </a:xfrm>
          <a:prstGeom prst="rect">
            <a:avLst/>
          </a:prstGeom>
        </p:spPr>
        <p:txBody>
          <a:bodyPr wrap="none">
            <a:spAutoFit/>
          </a:bodyPr>
          <a:lstStyle/>
          <a:p>
            <a:r>
              <a:rPr lang="fr-CH" sz="2400" b="1" dirty="0" smtClean="0"/>
              <a:t>Annexe</a:t>
            </a:r>
            <a:endParaRPr lang="fr-CH" sz="2400" b="1" dirty="0"/>
          </a:p>
        </p:txBody>
      </p:sp>
      <p:pic>
        <p:nvPicPr>
          <p:cNvPr id="7" name="Picture 6"/>
          <p:cNvPicPr>
            <a:picLocks noChangeAspect="1"/>
          </p:cNvPicPr>
          <p:nvPr/>
        </p:nvPicPr>
        <p:blipFill>
          <a:blip r:embed="rId2"/>
          <a:stretch>
            <a:fillRect/>
          </a:stretch>
        </p:blipFill>
        <p:spPr>
          <a:xfrm>
            <a:off x="452845" y="120593"/>
            <a:ext cx="1981372" cy="481626"/>
          </a:xfrm>
          <a:prstGeom prst="rect">
            <a:avLst/>
          </a:prstGeom>
        </p:spPr>
      </p:pic>
      <p:graphicFrame>
        <p:nvGraphicFramePr>
          <p:cNvPr id="2" name="Table 1"/>
          <p:cNvGraphicFramePr>
            <a:graphicFrameLocks noGrp="1"/>
          </p:cNvGraphicFramePr>
          <p:nvPr/>
        </p:nvGraphicFramePr>
        <p:xfrm>
          <a:off x="1480502" y="1769269"/>
          <a:ext cx="6182996" cy="4187825"/>
        </p:xfrm>
        <a:graphic>
          <a:graphicData uri="http://schemas.openxmlformats.org/drawingml/2006/table">
            <a:tbl>
              <a:tblPr firstRow="1" firstCol="1" bandRow="1">
                <a:tableStyleId>{5940675A-B579-460E-94D1-54222C63F5DA}</a:tableStyleId>
              </a:tblPr>
              <a:tblGrid>
                <a:gridCol w="3091498">
                  <a:extLst>
                    <a:ext uri="{9D8B030D-6E8A-4147-A177-3AD203B41FA5}">
                      <a16:colId xmlns:a16="http://schemas.microsoft.com/office/drawing/2014/main" val="20000"/>
                    </a:ext>
                  </a:extLst>
                </a:gridCol>
                <a:gridCol w="3091498">
                  <a:extLst>
                    <a:ext uri="{9D8B030D-6E8A-4147-A177-3AD203B41FA5}">
                      <a16:colId xmlns:a16="http://schemas.microsoft.com/office/drawing/2014/main" val="20001"/>
                    </a:ext>
                  </a:extLst>
                </a:gridCol>
              </a:tblGrid>
              <a:tr h="311785">
                <a:tc>
                  <a:txBody>
                    <a:bodyPr/>
                    <a:lstStyle/>
                    <a:p>
                      <a:pPr>
                        <a:lnSpc>
                          <a:spcPct val="115000"/>
                        </a:lnSpc>
                        <a:spcAft>
                          <a:spcPts val="0"/>
                        </a:spcAft>
                      </a:pPr>
                      <a:r>
                        <a:rPr lang="fr-CH" sz="1000">
                          <a:effectLst/>
                        </a:rPr>
                        <a:t>Enstitisyon kifè demand lan :</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b"/>
                </a:tc>
                <a:tc>
                  <a:txBody>
                    <a:bodyPr/>
                    <a:lstStyle/>
                    <a:p>
                      <a:pPr>
                        <a:lnSpc>
                          <a:spcPct val="115000"/>
                        </a:lnSpc>
                        <a:spcAft>
                          <a:spcPts val="0"/>
                        </a:spcAft>
                      </a:pPr>
                      <a:r>
                        <a:rPr lang="fr-CH" sz="1000">
                          <a:effectLst/>
                        </a:rPr>
                        <a:t>___________________________________</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311785">
                <a:tc>
                  <a:txBody>
                    <a:bodyPr/>
                    <a:lstStyle/>
                    <a:p>
                      <a:pPr>
                        <a:lnSpc>
                          <a:spcPct val="115000"/>
                        </a:lnSpc>
                        <a:spcAft>
                          <a:spcPts val="0"/>
                        </a:spcAft>
                      </a:pPr>
                      <a:r>
                        <a:rPr lang="fr-CH" sz="1000" dirty="0" err="1">
                          <a:effectLst/>
                        </a:rPr>
                        <a:t>Peryòd</a:t>
                      </a:r>
                      <a:r>
                        <a:rPr lang="fr-CH" sz="1000" dirty="0">
                          <a:effectLst/>
                        </a:rPr>
                        <a:t> </a:t>
                      </a:r>
                      <a:r>
                        <a:rPr lang="fr-CH" sz="1000" dirty="0" err="1">
                          <a:effectLst/>
                        </a:rPr>
                        <a:t>itilizasyon</a:t>
                      </a:r>
                      <a:r>
                        <a:rPr lang="fr-CH" sz="1000" dirty="0">
                          <a:effectLst/>
                        </a:rPr>
                        <a:t> :</a:t>
                      </a:r>
                      <a:endParaRPr lang="de-CH" sz="1100" dirty="0">
                        <a:effectLst/>
                        <a:latin typeface="Calibri" panose="020F0502020204030204" charset="0"/>
                        <a:ea typeface="Calibri" panose="020F0502020204030204" charset="0"/>
                        <a:cs typeface="Times New Roman" panose="02020603050405020304" pitchFamily="18" charset="0"/>
                      </a:endParaRPr>
                    </a:p>
                  </a:txBody>
                  <a:tcPr marL="44450" marR="44450" marT="0" marB="0" anchor="b"/>
                </a:tc>
                <a:tc>
                  <a:txBody>
                    <a:bodyPr/>
                    <a:lstStyle/>
                    <a:p>
                      <a:pPr>
                        <a:lnSpc>
                          <a:spcPct val="115000"/>
                        </a:lnSpc>
                        <a:spcAft>
                          <a:spcPts val="0"/>
                        </a:spcAft>
                      </a:pPr>
                      <a:r>
                        <a:rPr lang="fr-CH" sz="1000">
                          <a:effectLst/>
                        </a:rPr>
                        <a:t>de_____/_____/____ a____/____/_____</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311785">
                <a:tc>
                  <a:txBody>
                    <a:bodyPr/>
                    <a:lstStyle/>
                    <a:p>
                      <a:pPr>
                        <a:lnSpc>
                          <a:spcPct val="115000"/>
                        </a:lnSpc>
                        <a:spcAft>
                          <a:spcPts val="0"/>
                        </a:spcAft>
                      </a:pPr>
                      <a:r>
                        <a:rPr lang="fr-CH" sz="1000">
                          <a:effectLst/>
                        </a:rPr>
                        <a:t> </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b"/>
                </a:tc>
                <a:tc>
                  <a:txBody>
                    <a:bodyPr/>
                    <a:lstStyle/>
                    <a:p>
                      <a:pPr>
                        <a:lnSpc>
                          <a:spcPct val="115000"/>
                        </a:lnSpc>
                      </a:pPr>
                      <a:endParaRPr lang="de-CH" sz="1100">
                        <a:effectLst/>
                        <a:latin typeface="Calibri" panose="020F050202020403020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311785">
                <a:tc rowSpan="2">
                  <a:txBody>
                    <a:bodyPr/>
                    <a:lstStyle/>
                    <a:p>
                      <a:pPr algn="ctr">
                        <a:lnSpc>
                          <a:spcPct val="115000"/>
                        </a:lnSpc>
                        <a:spcAft>
                          <a:spcPts val="0"/>
                        </a:spcAft>
                      </a:pPr>
                      <a:r>
                        <a:rPr lang="fr-CH" sz="1000">
                          <a:effectLst/>
                        </a:rPr>
                        <a:t>Descripsyon aktivite a </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a:txBody>
                    <a:bodyPr/>
                    <a:lstStyle/>
                    <a:p>
                      <a:pPr>
                        <a:lnSpc>
                          <a:spcPct val="115000"/>
                        </a:lnSpc>
                      </a:pPr>
                      <a:endParaRPr lang="de-CH" sz="1100">
                        <a:effectLst/>
                        <a:latin typeface="Calibri" panose="020F050202020403020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602105">
                <a:tc vMerge="1">
                  <a:txBody>
                    <a:bodyPr/>
                    <a:lstStyle/>
                    <a:p>
                      <a:endParaRPr lang="de-DE"/>
                    </a:p>
                  </a:txBody>
                  <a:tcPr/>
                </a:tc>
                <a:tc>
                  <a:txBody>
                    <a:bodyPr/>
                    <a:lstStyle/>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311785">
                <a:tc>
                  <a:txBody>
                    <a:bodyPr/>
                    <a:lstStyle/>
                    <a:p>
                      <a:pPr>
                        <a:lnSpc>
                          <a:spcPct val="115000"/>
                        </a:lnSpc>
                        <a:spcAft>
                          <a:spcPts val="0"/>
                        </a:spcAft>
                      </a:pPr>
                      <a:r>
                        <a:rPr lang="fr-CH" sz="1000">
                          <a:effectLst/>
                        </a:rPr>
                        <a:t>Otorizasyon komite a</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b"/>
                </a:tc>
                <a:tc>
                  <a:txBody>
                    <a:bodyPr/>
                    <a:lstStyle/>
                    <a:p>
                      <a:pPr>
                        <a:lnSpc>
                          <a:spcPct val="115000"/>
                        </a:lnSpc>
                        <a:spcAft>
                          <a:spcPts val="0"/>
                        </a:spcAft>
                      </a:pPr>
                      <a:r>
                        <a:rPr lang="fr-CH" sz="1000" dirty="0">
                          <a:effectLst/>
                        </a:rPr>
                        <a:t> </a:t>
                      </a:r>
                      <a:endParaRPr lang="de-CH" sz="1100" dirty="0">
                        <a:effectLst/>
                        <a:latin typeface="Calibri" panose="020F0502020204030204" charset="0"/>
                        <a:ea typeface="Calibri" panose="020F050202020403020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735188"/>
            <a:ext cx="1140697" cy="461665"/>
          </a:xfrm>
          <a:prstGeom prst="rect">
            <a:avLst/>
          </a:prstGeom>
        </p:spPr>
        <p:txBody>
          <a:bodyPr wrap="none">
            <a:spAutoFit/>
          </a:bodyPr>
          <a:lstStyle/>
          <a:p>
            <a:r>
              <a:rPr lang="fr-CH" sz="2400" b="1" dirty="0" smtClean="0"/>
              <a:t>Annexe</a:t>
            </a:r>
            <a:endParaRPr lang="fr-CH" sz="2400" b="1" dirty="0"/>
          </a:p>
        </p:txBody>
      </p:sp>
      <p:pic>
        <p:nvPicPr>
          <p:cNvPr id="7" name="Picture 6"/>
          <p:cNvPicPr>
            <a:picLocks noChangeAspect="1"/>
          </p:cNvPicPr>
          <p:nvPr/>
        </p:nvPicPr>
        <p:blipFill>
          <a:blip r:embed="rId2"/>
          <a:stretch>
            <a:fillRect/>
          </a:stretch>
        </p:blipFill>
        <p:spPr>
          <a:xfrm>
            <a:off x="452845" y="120593"/>
            <a:ext cx="1981372" cy="481626"/>
          </a:xfrm>
          <a:prstGeom prst="rect">
            <a:avLst/>
          </a:prstGeom>
        </p:spPr>
      </p:pic>
      <p:graphicFrame>
        <p:nvGraphicFramePr>
          <p:cNvPr id="2" name="Table 1"/>
          <p:cNvGraphicFramePr>
            <a:graphicFrameLocks noGrp="1"/>
          </p:cNvGraphicFramePr>
          <p:nvPr/>
        </p:nvGraphicFramePr>
        <p:xfrm>
          <a:off x="1480502" y="1769269"/>
          <a:ext cx="6182996" cy="4187825"/>
        </p:xfrm>
        <a:graphic>
          <a:graphicData uri="http://schemas.openxmlformats.org/drawingml/2006/table">
            <a:tbl>
              <a:tblPr firstRow="1" firstCol="1" bandRow="1">
                <a:tableStyleId>{5940675A-B579-460E-94D1-54222C63F5DA}</a:tableStyleId>
              </a:tblPr>
              <a:tblGrid>
                <a:gridCol w="3091498">
                  <a:extLst>
                    <a:ext uri="{9D8B030D-6E8A-4147-A177-3AD203B41FA5}">
                      <a16:colId xmlns:a16="http://schemas.microsoft.com/office/drawing/2014/main" val="20000"/>
                    </a:ext>
                  </a:extLst>
                </a:gridCol>
                <a:gridCol w="3091498">
                  <a:extLst>
                    <a:ext uri="{9D8B030D-6E8A-4147-A177-3AD203B41FA5}">
                      <a16:colId xmlns:a16="http://schemas.microsoft.com/office/drawing/2014/main" val="20001"/>
                    </a:ext>
                  </a:extLst>
                </a:gridCol>
              </a:tblGrid>
              <a:tr h="311785">
                <a:tc>
                  <a:txBody>
                    <a:bodyPr/>
                    <a:lstStyle/>
                    <a:p>
                      <a:pPr>
                        <a:lnSpc>
                          <a:spcPct val="115000"/>
                        </a:lnSpc>
                        <a:spcAft>
                          <a:spcPts val="0"/>
                        </a:spcAft>
                      </a:pPr>
                      <a:r>
                        <a:rPr lang="fr-CH" sz="1000">
                          <a:effectLst/>
                        </a:rPr>
                        <a:t>Enstitisyon kifè demand lan :</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b"/>
                </a:tc>
                <a:tc>
                  <a:txBody>
                    <a:bodyPr/>
                    <a:lstStyle/>
                    <a:p>
                      <a:pPr>
                        <a:lnSpc>
                          <a:spcPct val="115000"/>
                        </a:lnSpc>
                        <a:spcAft>
                          <a:spcPts val="0"/>
                        </a:spcAft>
                      </a:pPr>
                      <a:r>
                        <a:rPr lang="fr-CH" sz="1000">
                          <a:effectLst/>
                        </a:rPr>
                        <a:t>___________________________________</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311785">
                <a:tc>
                  <a:txBody>
                    <a:bodyPr/>
                    <a:lstStyle/>
                    <a:p>
                      <a:pPr>
                        <a:lnSpc>
                          <a:spcPct val="115000"/>
                        </a:lnSpc>
                        <a:spcAft>
                          <a:spcPts val="0"/>
                        </a:spcAft>
                      </a:pPr>
                      <a:r>
                        <a:rPr lang="fr-CH" sz="1000" dirty="0" err="1">
                          <a:effectLst/>
                        </a:rPr>
                        <a:t>Peryòd</a:t>
                      </a:r>
                      <a:r>
                        <a:rPr lang="fr-CH" sz="1000" dirty="0">
                          <a:effectLst/>
                        </a:rPr>
                        <a:t> </a:t>
                      </a:r>
                      <a:r>
                        <a:rPr lang="fr-CH" sz="1000" dirty="0" err="1">
                          <a:effectLst/>
                        </a:rPr>
                        <a:t>itilizasyon</a:t>
                      </a:r>
                      <a:r>
                        <a:rPr lang="fr-CH" sz="1000" dirty="0">
                          <a:effectLst/>
                        </a:rPr>
                        <a:t> :</a:t>
                      </a:r>
                      <a:endParaRPr lang="de-CH" sz="1100" dirty="0">
                        <a:effectLst/>
                        <a:latin typeface="Calibri" panose="020F0502020204030204" charset="0"/>
                        <a:ea typeface="Calibri" panose="020F0502020204030204" charset="0"/>
                        <a:cs typeface="Times New Roman" panose="02020603050405020304" pitchFamily="18" charset="0"/>
                      </a:endParaRPr>
                    </a:p>
                  </a:txBody>
                  <a:tcPr marL="44450" marR="44450" marT="0" marB="0" anchor="b"/>
                </a:tc>
                <a:tc>
                  <a:txBody>
                    <a:bodyPr/>
                    <a:lstStyle/>
                    <a:p>
                      <a:pPr>
                        <a:lnSpc>
                          <a:spcPct val="115000"/>
                        </a:lnSpc>
                        <a:spcAft>
                          <a:spcPts val="0"/>
                        </a:spcAft>
                      </a:pPr>
                      <a:r>
                        <a:rPr lang="fr-CH" sz="1000">
                          <a:effectLst/>
                        </a:rPr>
                        <a:t>de_____/_____/____ a____/____/_____</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311785">
                <a:tc>
                  <a:txBody>
                    <a:bodyPr/>
                    <a:lstStyle/>
                    <a:p>
                      <a:pPr>
                        <a:lnSpc>
                          <a:spcPct val="115000"/>
                        </a:lnSpc>
                        <a:spcAft>
                          <a:spcPts val="0"/>
                        </a:spcAft>
                      </a:pPr>
                      <a:r>
                        <a:rPr lang="fr-CH" sz="1000">
                          <a:effectLst/>
                        </a:rPr>
                        <a:t> </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b"/>
                </a:tc>
                <a:tc>
                  <a:txBody>
                    <a:bodyPr/>
                    <a:lstStyle/>
                    <a:p>
                      <a:pPr>
                        <a:lnSpc>
                          <a:spcPct val="115000"/>
                        </a:lnSpc>
                      </a:pPr>
                      <a:endParaRPr lang="de-CH" sz="1100">
                        <a:effectLst/>
                        <a:latin typeface="Calibri" panose="020F050202020403020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311785">
                <a:tc rowSpan="2">
                  <a:txBody>
                    <a:bodyPr/>
                    <a:lstStyle/>
                    <a:p>
                      <a:pPr algn="ctr">
                        <a:lnSpc>
                          <a:spcPct val="115000"/>
                        </a:lnSpc>
                        <a:spcAft>
                          <a:spcPts val="0"/>
                        </a:spcAft>
                      </a:pPr>
                      <a:r>
                        <a:rPr lang="fr-CH" sz="1000">
                          <a:effectLst/>
                        </a:rPr>
                        <a:t>Descripsyon aktivite a </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tc>
                  <a:txBody>
                    <a:bodyPr/>
                    <a:lstStyle/>
                    <a:p>
                      <a:pPr>
                        <a:lnSpc>
                          <a:spcPct val="115000"/>
                        </a:lnSpc>
                      </a:pPr>
                      <a:endParaRPr lang="de-CH" sz="1100">
                        <a:effectLst/>
                        <a:latin typeface="Calibri" panose="020F050202020403020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602105">
                <a:tc vMerge="1">
                  <a:txBody>
                    <a:bodyPr/>
                    <a:lstStyle/>
                    <a:p>
                      <a:endParaRPr lang="de-DE"/>
                    </a:p>
                  </a:txBody>
                  <a:tcPr/>
                </a:tc>
                <a:tc>
                  <a:txBody>
                    <a:bodyPr/>
                    <a:lstStyle/>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endParaRPr>
                    </a:p>
                    <a:p>
                      <a:pPr>
                        <a:lnSpc>
                          <a:spcPct val="115000"/>
                        </a:lnSpc>
                        <a:spcAft>
                          <a:spcPts val="0"/>
                        </a:spcAft>
                      </a:pPr>
                      <a:r>
                        <a:rPr lang="fr-CH" sz="1000">
                          <a:effectLst/>
                        </a:rPr>
                        <a:t> </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311785">
                <a:tc>
                  <a:txBody>
                    <a:bodyPr/>
                    <a:lstStyle/>
                    <a:p>
                      <a:pPr>
                        <a:lnSpc>
                          <a:spcPct val="115000"/>
                        </a:lnSpc>
                        <a:spcAft>
                          <a:spcPts val="0"/>
                        </a:spcAft>
                      </a:pPr>
                      <a:r>
                        <a:rPr lang="fr-CH" sz="1000">
                          <a:effectLst/>
                        </a:rPr>
                        <a:t>Otorizasyon komite a</a:t>
                      </a:r>
                      <a:endParaRPr lang="de-CH" sz="1100">
                        <a:effectLst/>
                        <a:latin typeface="Calibri" panose="020F0502020204030204" charset="0"/>
                        <a:ea typeface="Calibri" panose="020F0502020204030204" charset="0"/>
                        <a:cs typeface="Times New Roman" panose="02020603050405020304" pitchFamily="18" charset="0"/>
                      </a:endParaRPr>
                    </a:p>
                  </a:txBody>
                  <a:tcPr marL="44450" marR="44450" marT="0" marB="0" anchor="b"/>
                </a:tc>
                <a:tc>
                  <a:txBody>
                    <a:bodyPr/>
                    <a:lstStyle/>
                    <a:p>
                      <a:pPr>
                        <a:lnSpc>
                          <a:spcPct val="115000"/>
                        </a:lnSpc>
                        <a:spcAft>
                          <a:spcPts val="0"/>
                        </a:spcAft>
                      </a:pPr>
                      <a:r>
                        <a:rPr lang="fr-CH" sz="1000" dirty="0">
                          <a:effectLst/>
                        </a:rPr>
                        <a:t> </a:t>
                      </a:r>
                      <a:endParaRPr lang="de-CH" sz="1100" dirty="0">
                        <a:effectLst/>
                        <a:latin typeface="Calibri" panose="020F0502020204030204" charset="0"/>
                        <a:ea typeface="Calibri" panose="020F050202020403020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735188"/>
            <a:ext cx="1140697" cy="461665"/>
          </a:xfrm>
          <a:prstGeom prst="rect">
            <a:avLst/>
          </a:prstGeom>
        </p:spPr>
        <p:txBody>
          <a:bodyPr wrap="none">
            <a:spAutoFit/>
          </a:bodyPr>
          <a:lstStyle/>
          <a:p>
            <a:r>
              <a:rPr lang="fr-CH" sz="2400" b="1" dirty="0" smtClean="0"/>
              <a:t>Annexe</a:t>
            </a:r>
            <a:endParaRPr lang="fr-CH" sz="2400" b="1" dirty="0"/>
          </a:p>
        </p:txBody>
      </p:sp>
      <p:pic>
        <p:nvPicPr>
          <p:cNvPr id="7" name="Picture 6"/>
          <p:cNvPicPr>
            <a:picLocks noChangeAspect="1"/>
          </p:cNvPicPr>
          <p:nvPr/>
        </p:nvPicPr>
        <p:blipFill>
          <a:blip r:embed="rId2"/>
          <a:stretch>
            <a:fillRect/>
          </a:stretch>
        </p:blipFill>
        <p:spPr>
          <a:xfrm>
            <a:off x="452845" y="120593"/>
            <a:ext cx="1981372" cy="481626"/>
          </a:xfrm>
          <a:prstGeom prst="rect">
            <a:avLst/>
          </a:prstGeom>
        </p:spPr>
      </p:pic>
      <p:graphicFrame>
        <p:nvGraphicFramePr>
          <p:cNvPr id="3" name="Table 2"/>
          <p:cNvGraphicFramePr>
            <a:graphicFrameLocks noGrp="1"/>
          </p:cNvGraphicFramePr>
          <p:nvPr/>
        </p:nvGraphicFramePr>
        <p:xfrm>
          <a:off x="1619672" y="1196841"/>
          <a:ext cx="6048672" cy="5400507"/>
        </p:xfrm>
        <a:graphic>
          <a:graphicData uri="http://schemas.openxmlformats.org/drawingml/2006/table">
            <a:tbl>
              <a:tblPr firstRow="1" firstCol="1" bandRow="1">
                <a:tableStyleId>{5940675A-B579-460E-94D1-54222C63F5DA}</a:tableStyleId>
              </a:tblPr>
              <a:tblGrid>
                <a:gridCol w="450263">
                  <a:extLst>
                    <a:ext uri="{9D8B030D-6E8A-4147-A177-3AD203B41FA5}">
                      <a16:colId xmlns:a16="http://schemas.microsoft.com/office/drawing/2014/main" val="20000"/>
                    </a:ext>
                  </a:extLst>
                </a:gridCol>
                <a:gridCol w="1736724">
                  <a:extLst>
                    <a:ext uri="{9D8B030D-6E8A-4147-A177-3AD203B41FA5}">
                      <a16:colId xmlns:a16="http://schemas.microsoft.com/office/drawing/2014/main" val="20001"/>
                    </a:ext>
                  </a:extLst>
                </a:gridCol>
                <a:gridCol w="349183">
                  <a:extLst>
                    <a:ext uri="{9D8B030D-6E8A-4147-A177-3AD203B41FA5}">
                      <a16:colId xmlns:a16="http://schemas.microsoft.com/office/drawing/2014/main" val="20002"/>
                    </a:ext>
                  </a:extLst>
                </a:gridCol>
                <a:gridCol w="542918">
                  <a:extLst>
                    <a:ext uri="{9D8B030D-6E8A-4147-A177-3AD203B41FA5}">
                      <a16:colId xmlns:a16="http://schemas.microsoft.com/office/drawing/2014/main" val="20003"/>
                    </a:ext>
                  </a:extLst>
                </a:gridCol>
                <a:gridCol w="698365">
                  <a:extLst>
                    <a:ext uri="{9D8B030D-6E8A-4147-A177-3AD203B41FA5}">
                      <a16:colId xmlns:a16="http://schemas.microsoft.com/office/drawing/2014/main" val="20004"/>
                    </a:ext>
                  </a:extLst>
                </a:gridCol>
                <a:gridCol w="698365">
                  <a:extLst>
                    <a:ext uri="{9D8B030D-6E8A-4147-A177-3AD203B41FA5}">
                      <a16:colId xmlns:a16="http://schemas.microsoft.com/office/drawing/2014/main" val="20005"/>
                    </a:ext>
                  </a:extLst>
                </a:gridCol>
                <a:gridCol w="1572854">
                  <a:extLst>
                    <a:ext uri="{9D8B030D-6E8A-4147-A177-3AD203B41FA5}">
                      <a16:colId xmlns:a16="http://schemas.microsoft.com/office/drawing/2014/main" val="20006"/>
                    </a:ext>
                  </a:extLst>
                </a:gridCol>
              </a:tblGrid>
              <a:tr h="240487">
                <a:tc gridSpan="7">
                  <a:txBody>
                    <a:bodyPr/>
                    <a:lstStyle/>
                    <a:p>
                      <a:pPr algn="ctr">
                        <a:lnSpc>
                          <a:spcPct val="115000"/>
                        </a:lnSpc>
                        <a:spcAft>
                          <a:spcPts val="0"/>
                        </a:spcAft>
                      </a:pPr>
                      <a:r>
                        <a:rPr lang="fr-CH" sz="600" dirty="0">
                          <a:effectLst/>
                        </a:rPr>
                        <a:t>Abri :</a:t>
                      </a:r>
                      <a:endParaRPr lang="de-CH" sz="600" dirty="0">
                        <a:effectLst/>
                      </a:endParaRPr>
                    </a:p>
                    <a:p>
                      <a:pPr algn="ctr">
                        <a:lnSpc>
                          <a:spcPct val="115000"/>
                        </a:lnSpc>
                        <a:spcAft>
                          <a:spcPts val="0"/>
                        </a:spcAft>
                      </a:pPr>
                      <a:r>
                        <a:rPr lang="fr-CH" sz="600" dirty="0" err="1">
                          <a:effectLst/>
                        </a:rPr>
                        <a:t>Peryòd</a:t>
                      </a:r>
                      <a:r>
                        <a:rPr lang="fr-CH" sz="600" dirty="0">
                          <a:effectLst/>
                        </a:rPr>
                        <a:t> </a:t>
                      </a:r>
                      <a:r>
                        <a:rPr lang="fr-CH" sz="600" dirty="0" err="1">
                          <a:effectLst/>
                        </a:rPr>
                        <a:t>antretyen</a:t>
                      </a:r>
                      <a:r>
                        <a:rPr lang="fr-CH" sz="600" dirty="0">
                          <a:effectLst/>
                        </a:rPr>
                        <a:t>:</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20244">
                <a:tc>
                  <a:txBody>
                    <a:bodyPr/>
                    <a:lstStyle/>
                    <a:p>
                      <a:pPr algn="ctr">
                        <a:lnSpc>
                          <a:spcPct val="115000"/>
                        </a:lnSpc>
                        <a:spcAft>
                          <a:spcPts val="0"/>
                        </a:spcAft>
                      </a:pPr>
                      <a:r>
                        <a:rPr lang="fr-CH" sz="600">
                          <a:effectLst/>
                        </a:rPr>
                        <a:t>No</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ctr">
                        <a:lnSpc>
                          <a:spcPct val="115000"/>
                        </a:lnSpc>
                        <a:spcAft>
                          <a:spcPts val="0"/>
                        </a:spcAft>
                      </a:pPr>
                      <a:r>
                        <a:rPr lang="fr-CH" sz="600">
                          <a:effectLst/>
                        </a:rPr>
                        <a:t>Objè</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gridSpan="2">
                  <a:txBody>
                    <a:bodyPr/>
                    <a:lstStyle/>
                    <a:p>
                      <a:pPr algn="ctr">
                        <a:lnSpc>
                          <a:spcPct val="115000"/>
                        </a:lnSpc>
                        <a:spcAft>
                          <a:spcPts val="0"/>
                        </a:spcAft>
                      </a:pPr>
                      <a:r>
                        <a:rPr lang="fr-CH" sz="600" dirty="0">
                          <a:effectLst/>
                        </a:rPr>
                        <a:t>Verifye</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hMerge="1">
                  <a:txBody>
                    <a:bodyPr/>
                    <a:lstStyle/>
                    <a:p>
                      <a:endParaRPr lang="de-DE"/>
                    </a:p>
                  </a:txBody>
                  <a:tcPr/>
                </a:tc>
                <a:tc gridSpan="2">
                  <a:txBody>
                    <a:bodyPr/>
                    <a:lstStyle/>
                    <a:p>
                      <a:pPr algn="ctr">
                        <a:lnSpc>
                          <a:spcPct val="115000"/>
                        </a:lnSpc>
                        <a:spcAft>
                          <a:spcPts val="0"/>
                        </a:spcAft>
                      </a:pPr>
                      <a:r>
                        <a:rPr lang="fr-CH" sz="600">
                          <a:effectLst/>
                        </a:rPr>
                        <a:t>Aksyon</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hMerge="1">
                  <a:txBody>
                    <a:bodyPr/>
                    <a:lstStyle/>
                    <a:p>
                      <a:endParaRPr lang="de-DE"/>
                    </a:p>
                  </a:txBody>
                  <a:tcPr/>
                </a:tc>
                <a:tc>
                  <a:txBody>
                    <a:bodyPr/>
                    <a:lstStyle/>
                    <a:p>
                      <a:pPr algn="ctr">
                        <a:lnSpc>
                          <a:spcPct val="115000"/>
                        </a:lnSpc>
                        <a:spcAft>
                          <a:spcPts val="0"/>
                        </a:spcAft>
                      </a:pPr>
                      <a:r>
                        <a:rPr lang="fr-CH" sz="600">
                          <a:effectLst/>
                        </a:rPr>
                        <a:t>Kòmantè</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01"/>
                  </a:ext>
                </a:extLst>
              </a:tr>
              <a:tr h="230016">
                <a:tc>
                  <a:txBody>
                    <a:bodyPr/>
                    <a:lstStyle/>
                    <a:p>
                      <a:pPr>
                        <a:lnSpc>
                          <a:spcPct val="115000"/>
                        </a:lnSpc>
                        <a:spcAft>
                          <a:spcPts val="0"/>
                        </a:spcAft>
                      </a:pPr>
                      <a:r>
                        <a:rPr lang="fr-CH" sz="600">
                          <a:effectLst/>
                        </a:rPr>
                        <a:t>A-</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ctr">
                        <a:lnSpc>
                          <a:spcPct val="115000"/>
                        </a:lnSpc>
                        <a:spcAft>
                          <a:spcPts val="0"/>
                        </a:spcAft>
                      </a:pPr>
                      <a:r>
                        <a:rPr lang="fr-CH" sz="600" dirty="0" err="1">
                          <a:effectLst/>
                        </a:rPr>
                        <a:t>Modil</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Wi</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Non</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Netwaye</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ranplase</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02"/>
                  </a:ext>
                </a:extLst>
              </a:tr>
              <a:tr h="120244">
                <a:tc>
                  <a:txBody>
                    <a:bodyPr/>
                    <a:lstStyle/>
                    <a:p>
                      <a:pPr algn="just">
                        <a:lnSpc>
                          <a:spcPct val="115000"/>
                        </a:lnSpc>
                        <a:spcAft>
                          <a:spcPts val="0"/>
                        </a:spcAft>
                      </a:pPr>
                      <a:r>
                        <a:rPr lang="fr-CH" sz="600">
                          <a:effectLst/>
                        </a:rPr>
                        <a:t>1-</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err="1">
                          <a:effectLst/>
                        </a:rPr>
                        <a:t>Pòt</a:t>
                      </a:r>
                      <a:r>
                        <a:rPr lang="fr-CH" sz="600" dirty="0">
                          <a:effectLst/>
                        </a:rPr>
                        <a:t> ak </a:t>
                      </a:r>
                      <a:r>
                        <a:rPr lang="fr-CH" sz="600" dirty="0" err="1">
                          <a:effectLst/>
                        </a:rPr>
                        <a:t>fenèt</a:t>
                      </a: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03"/>
                  </a:ext>
                </a:extLst>
              </a:tr>
              <a:tr h="120244">
                <a:tc>
                  <a:txBody>
                    <a:bodyPr/>
                    <a:lstStyle/>
                    <a:p>
                      <a:pPr algn="just">
                        <a:lnSpc>
                          <a:spcPct val="115000"/>
                        </a:lnSpc>
                        <a:spcAft>
                          <a:spcPts val="0"/>
                        </a:spcAft>
                      </a:pPr>
                      <a:r>
                        <a:rPr lang="fr-CH" sz="600">
                          <a:effectLst/>
                        </a:rPr>
                        <a:t>2-</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Mi</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04"/>
                  </a:ext>
                </a:extLst>
              </a:tr>
              <a:tr h="120244">
                <a:tc>
                  <a:txBody>
                    <a:bodyPr/>
                    <a:lstStyle/>
                    <a:p>
                      <a:pPr algn="just">
                        <a:lnSpc>
                          <a:spcPct val="115000"/>
                        </a:lnSpc>
                        <a:spcAft>
                          <a:spcPts val="0"/>
                        </a:spcAft>
                      </a:pPr>
                      <a:r>
                        <a:rPr lang="fr-CH" sz="600">
                          <a:effectLst/>
                        </a:rPr>
                        <a:t>3-</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Sòl</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05"/>
                  </a:ext>
                </a:extLst>
              </a:tr>
              <a:tr h="120244">
                <a:tc>
                  <a:txBody>
                    <a:bodyPr/>
                    <a:lstStyle/>
                    <a:p>
                      <a:pPr algn="just">
                        <a:lnSpc>
                          <a:spcPct val="115000"/>
                        </a:lnSpc>
                        <a:spcAft>
                          <a:spcPts val="0"/>
                        </a:spcAft>
                      </a:pPr>
                      <a:r>
                        <a:rPr lang="fr-CH" sz="600">
                          <a:effectLst/>
                        </a:rPr>
                        <a:t>4-</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err="1">
                          <a:effectLst/>
                        </a:rPr>
                        <a:t>Chapant</a:t>
                      </a:r>
                      <a:r>
                        <a:rPr lang="fr-CH" sz="600" dirty="0">
                          <a:effectLst/>
                        </a:rPr>
                        <a:t> metalik</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06"/>
                  </a:ext>
                </a:extLst>
              </a:tr>
              <a:tr h="120244">
                <a:tc>
                  <a:txBody>
                    <a:bodyPr/>
                    <a:lstStyle/>
                    <a:p>
                      <a:pPr algn="just">
                        <a:lnSpc>
                          <a:spcPct val="115000"/>
                        </a:lnSpc>
                        <a:spcAft>
                          <a:spcPts val="0"/>
                        </a:spcAft>
                      </a:pPr>
                      <a:r>
                        <a:rPr lang="fr-CH" sz="600">
                          <a:effectLst/>
                        </a:rPr>
                        <a:t>5-</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Twati</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07"/>
                  </a:ext>
                </a:extLst>
              </a:tr>
              <a:tr h="120244">
                <a:tc>
                  <a:txBody>
                    <a:bodyPr/>
                    <a:lstStyle/>
                    <a:p>
                      <a:pPr algn="just">
                        <a:lnSpc>
                          <a:spcPct val="115000"/>
                        </a:lnSpc>
                        <a:spcAft>
                          <a:spcPts val="0"/>
                        </a:spcAft>
                      </a:pPr>
                      <a:r>
                        <a:rPr lang="fr-CH" sz="600">
                          <a:effectLst/>
                        </a:rPr>
                        <a:t>B-</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err="1">
                          <a:effectLst/>
                        </a:rPr>
                        <a:t>Latrin</a:t>
                      </a:r>
                      <a:r>
                        <a:rPr lang="fr-CH" sz="600" dirty="0">
                          <a:effectLst/>
                        </a:rPr>
                        <a:t> ak </a:t>
                      </a:r>
                      <a:r>
                        <a:rPr lang="fr-CH" sz="600" dirty="0" err="1">
                          <a:effectLst/>
                        </a:rPr>
                        <a:t>douch</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gridSpan="5">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8"/>
                  </a:ext>
                </a:extLst>
              </a:tr>
              <a:tr h="120244">
                <a:tc>
                  <a:txBody>
                    <a:bodyPr/>
                    <a:lstStyle/>
                    <a:p>
                      <a:pPr algn="just">
                        <a:lnSpc>
                          <a:spcPct val="115000"/>
                        </a:lnSpc>
                        <a:spcAft>
                          <a:spcPts val="0"/>
                        </a:spcAft>
                      </a:pPr>
                      <a:r>
                        <a:rPr lang="fr-CH" sz="600">
                          <a:effectLst/>
                        </a:rPr>
                        <a:t>6-</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Pòt</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09"/>
                  </a:ext>
                </a:extLst>
              </a:tr>
              <a:tr h="120244">
                <a:tc>
                  <a:txBody>
                    <a:bodyPr/>
                    <a:lstStyle/>
                    <a:p>
                      <a:pPr algn="just">
                        <a:lnSpc>
                          <a:spcPct val="115000"/>
                        </a:lnSpc>
                        <a:spcAft>
                          <a:spcPts val="0"/>
                        </a:spcAft>
                      </a:pPr>
                      <a:r>
                        <a:rPr lang="fr-CH" sz="600">
                          <a:effectLst/>
                        </a:rPr>
                        <a:t>7-</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err="1">
                          <a:effectLst/>
                        </a:rPr>
                        <a:t>Chapant</a:t>
                      </a:r>
                      <a:r>
                        <a:rPr lang="fr-CH" sz="600" dirty="0">
                          <a:effectLst/>
                        </a:rPr>
                        <a:t> bwa</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10"/>
                  </a:ext>
                </a:extLst>
              </a:tr>
              <a:tr h="120244">
                <a:tc>
                  <a:txBody>
                    <a:bodyPr/>
                    <a:lstStyle/>
                    <a:p>
                      <a:pPr algn="just">
                        <a:lnSpc>
                          <a:spcPct val="115000"/>
                        </a:lnSpc>
                        <a:spcAft>
                          <a:spcPts val="0"/>
                        </a:spcAft>
                      </a:pPr>
                      <a:r>
                        <a:rPr lang="fr-CH" sz="600">
                          <a:effectLst/>
                        </a:rPr>
                        <a:t>8-</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Dal masonnri</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11"/>
                  </a:ext>
                </a:extLst>
              </a:tr>
              <a:tr h="120244">
                <a:tc>
                  <a:txBody>
                    <a:bodyPr/>
                    <a:lstStyle/>
                    <a:p>
                      <a:pPr algn="just">
                        <a:lnSpc>
                          <a:spcPct val="115000"/>
                        </a:lnSpc>
                        <a:spcAft>
                          <a:spcPts val="0"/>
                        </a:spcAft>
                      </a:pPr>
                      <a:r>
                        <a:rPr lang="fr-CH" sz="600">
                          <a:effectLst/>
                        </a:rPr>
                        <a:t>9-</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err="1">
                          <a:effectLst/>
                        </a:rPr>
                        <a:t>Fòs</a:t>
                      </a:r>
                      <a:r>
                        <a:rPr lang="fr-CH" sz="600" dirty="0">
                          <a:effectLst/>
                        </a:rPr>
                        <a:t> </a:t>
                      </a:r>
                      <a:r>
                        <a:rPr lang="fr-CH" sz="600" dirty="0" err="1">
                          <a:effectLst/>
                        </a:rPr>
                        <a:t>septik</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12"/>
                  </a:ext>
                </a:extLst>
              </a:tr>
              <a:tr h="120244">
                <a:tc>
                  <a:txBody>
                    <a:bodyPr/>
                    <a:lstStyle/>
                    <a:p>
                      <a:pPr algn="just">
                        <a:lnSpc>
                          <a:spcPct val="115000"/>
                        </a:lnSpc>
                        <a:spcAft>
                          <a:spcPts val="0"/>
                        </a:spcAft>
                      </a:pPr>
                      <a:r>
                        <a:rPr lang="fr-CH" sz="600">
                          <a:effectLst/>
                        </a:rPr>
                        <a:t>10-</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err="1">
                          <a:effectLst/>
                        </a:rPr>
                        <a:t>Ranp</a:t>
                      </a:r>
                      <a:r>
                        <a:rPr lang="fr-CH" sz="600" dirty="0">
                          <a:effectLst/>
                        </a:rPr>
                        <a:t> </a:t>
                      </a:r>
                      <a:r>
                        <a:rPr lang="fr-CH" sz="600" dirty="0" err="1">
                          <a:effectLst/>
                        </a:rPr>
                        <a:t>eskalye</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13"/>
                  </a:ext>
                </a:extLst>
              </a:tr>
              <a:tr h="120244">
                <a:tc>
                  <a:txBody>
                    <a:bodyPr/>
                    <a:lstStyle/>
                    <a:p>
                      <a:pPr algn="just">
                        <a:lnSpc>
                          <a:spcPct val="115000"/>
                        </a:lnSpc>
                        <a:spcAft>
                          <a:spcPts val="0"/>
                        </a:spcAft>
                      </a:pPr>
                      <a:r>
                        <a:rPr lang="fr-CH" sz="600">
                          <a:effectLst/>
                        </a:rPr>
                        <a:t>11-</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err="1">
                          <a:effectLst/>
                        </a:rPr>
                        <a:t>Kouvèti</a:t>
                      </a:r>
                      <a:r>
                        <a:rPr lang="fr-CH" sz="600" dirty="0">
                          <a:effectLst/>
                        </a:rPr>
                        <a:t> </a:t>
                      </a:r>
                      <a:r>
                        <a:rPr lang="fr-CH" sz="600" dirty="0" err="1">
                          <a:effectLst/>
                        </a:rPr>
                        <a:t>latrin</a:t>
                      </a: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14"/>
                  </a:ext>
                </a:extLst>
              </a:tr>
              <a:tr h="120244">
                <a:tc>
                  <a:txBody>
                    <a:bodyPr/>
                    <a:lstStyle/>
                    <a:p>
                      <a:pPr algn="just">
                        <a:lnSpc>
                          <a:spcPct val="115000"/>
                        </a:lnSpc>
                        <a:spcAft>
                          <a:spcPts val="0"/>
                        </a:spcAft>
                      </a:pPr>
                      <a:r>
                        <a:rPr lang="fr-CH" sz="600">
                          <a:effectLst/>
                        </a:rPr>
                        <a:t>12-</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Espas </a:t>
                      </a:r>
                      <a:r>
                        <a:rPr lang="fr-CH" sz="600" dirty="0" err="1">
                          <a:effectLst/>
                        </a:rPr>
                        <a:t>andan</a:t>
                      </a: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15"/>
                  </a:ext>
                </a:extLst>
              </a:tr>
              <a:tr h="120244">
                <a:tc>
                  <a:txBody>
                    <a:bodyPr/>
                    <a:lstStyle/>
                    <a:p>
                      <a:pPr algn="just">
                        <a:lnSpc>
                          <a:spcPct val="115000"/>
                        </a:lnSpc>
                        <a:spcAft>
                          <a:spcPts val="0"/>
                        </a:spcAft>
                      </a:pPr>
                      <a:r>
                        <a:rPr lang="fr-CH" sz="600">
                          <a:effectLst/>
                        </a:rPr>
                        <a:t>13-</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err="1">
                          <a:effectLst/>
                        </a:rPr>
                        <a:t>Chèz</a:t>
                      </a:r>
                      <a:r>
                        <a:rPr lang="fr-CH" sz="600" dirty="0">
                          <a:effectLst/>
                        </a:rPr>
                        <a:t> </a:t>
                      </a:r>
                      <a:r>
                        <a:rPr lang="fr-CH" sz="600" dirty="0" err="1">
                          <a:effectLst/>
                        </a:rPr>
                        <a:t>latrin</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16"/>
                  </a:ext>
                </a:extLst>
              </a:tr>
              <a:tr h="120244">
                <a:tc>
                  <a:txBody>
                    <a:bodyPr/>
                    <a:lstStyle/>
                    <a:p>
                      <a:pPr algn="just">
                        <a:lnSpc>
                          <a:spcPct val="115000"/>
                        </a:lnSpc>
                        <a:spcAft>
                          <a:spcPts val="0"/>
                        </a:spcAft>
                      </a:pPr>
                      <a:r>
                        <a:rPr lang="fr-CH" sz="600">
                          <a:effectLst/>
                        </a:rPr>
                        <a:t>C-</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Drenaj</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gridSpan="5">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7"/>
                  </a:ext>
                </a:extLst>
              </a:tr>
              <a:tr h="120244">
                <a:tc>
                  <a:txBody>
                    <a:bodyPr/>
                    <a:lstStyle/>
                    <a:p>
                      <a:pPr algn="just">
                        <a:lnSpc>
                          <a:spcPct val="115000"/>
                        </a:lnSpc>
                        <a:spcAft>
                          <a:spcPts val="0"/>
                        </a:spcAft>
                      </a:pPr>
                      <a:r>
                        <a:rPr lang="fr-CH" sz="600">
                          <a:effectLst/>
                        </a:rPr>
                        <a:t>14-</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Kanal</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18"/>
                  </a:ext>
                </a:extLst>
              </a:tr>
              <a:tr h="120244">
                <a:tc>
                  <a:txBody>
                    <a:bodyPr/>
                    <a:lstStyle/>
                    <a:p>
                      <a:pPr algn="just">
                        <a:lnSpc>
                          <a:spcPct val="115000"/>
                        </a:lnSpc>
                        <a:spcAft>
                          <a:spcPts val="0"/>
                        </a:spcAft>
                      </a:pPr>
                      <a:r>
                        <a:rPr lang="fr-CH" sz="600">
                          <a:effectLst/>
                        </a:rPr>
                        <a:t>15-</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Pye fondasyon</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19"/>
                  </a:ext>
                </a:extLst>
              </a:tr>
              <a:tr h="120244">
                <a:tc>
                  <a:txBody>
                    <a:bodyPr/>
                    <a:lstStyle/>
                    <a:p>
                      <a:pPr algn="just">
                        <a:lnSpc>
                          <a:spcPct val="115000"/>
                        </a:lnSpc>
                        <a:spcAft>
                          <a:spcPts val="0"/>
                        </a:spcAft>
                      </a:pPr>
                      <a:r>
                        <a:rPr lang="fr-CH" sz="600">
                          <a:effectLst/>
                        </a:rPr>
                        <a:t>16-</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Pwiza</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20"/>
                  </a:ext>
                </a:extLst>
              </a:tr>
              <a:tr h="120244">
                <a:tc>
                  <a:txBody>
                    <a:bodyPr/>
                    <a:lstStyle/>
                    <a:p>
                      <a:pPr algn="just">
                        <a:lnSpc>
                          <a:spcPct val="115000"/>
                        </a:lnSpc>
                        <a:spcAft>
                          <a:spcPts val="0"/>
                        </a:spcAft>
                      </a:pPr>
                      <a:r>
                        <a:rPr lang="fr-CH" sz="600">
                          <a:effectLst/>
                        </a:rPr>
                        <a:t>D-</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Rezèvwa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gridSpan="5">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21"/>
                  </a:ext>
                </a:extLst>
              </a:tr>
              <a:tr h="120244">
                <a:tc>
                  <a:txBody>
                    <a:bodyPr/>
                    <a:lstStyle/>
                    <a:p>
                      <a:pPr algn="just">
                        <a:lnSpc>
                          <a:spcPct val="115000"/>
                        </a:lnSpc>
                        <a:spcAft>
                          <a:spcPts val="0"/>
                        </a:spcAft>
                      </a:pPr>
                      <a:r>
                        <a:rPr lang="fr-CH" sz="600">
                          <a:effectLst/>
                        </a:rPr>
                        <a:t>18-</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Wobinè</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22"/>
                  </a:ext>
                </a:extLst>
              </a:tr>
              <a:tr h="120244">
                <a:tc>
                  <a:txBody>
                    <a:bodyPr/>
                    <a:lstStyle/>
                    <a:p>
                      <a:pPr algn="just">
                        <a:lnSpc>
                          <a:spcPct val="115000"/>
                        </a:lnSpc>
                        <a:spcAft>
                          <a:spcPts val="0"/>
                        </a:spcAft>
                      </a:pPr>
                      <a:r>
                        <a:rPr lang="fr-CH" sz="600">
                          <a:effectLst/>
                        </a:rPr>
                        <a:t>19-</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Goutyè</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23"/>
                  </a:ext>
                </a:extLst>
              </a:tr>
              <a:tr h="120244">
                <a:tc>
                  <a:txBody>
                    <a:bodyPr/>
                    <a:lstStyle/>
                    <a:p>
                      <a:pPr algn="just">
                        <a:lnSpc>
                          <a:spcPct val="115000"/>
                        </a:lnSpc>
                        <a:spcAft>
                          <a:spcPts val="0"/>
                        </a:spcAft>
                      </a:pPr>
                      <a:r>
                        <a:rPr lang="fr-CH" sz="600">
                          <a:effectLst/>
                        </a:rPr>
                        <a:t>20-</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Foulfloch</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24"/>
                  </a:ext>
                </a:extLst>
              </a:tr>
              <a:tr h="120244">
                <a:tc>
                  <a:txBody>
                    <a:bodyPr/>
                    <a:lstStyle/>
                    <a:p>
                      <a:pPr algn="just">
                        <a:lnSpc>
                          <a:spcPct val="115000"/>
                        </a:lnSpc>
                        <a:spcAft>
                          <a:spcPts val="0"/>
                        </a:spcAft>
                      </a:pPr>
                      <a:r>
                        <a:rPr lang="fr-CH" sz="600">
                          <a:effectLst/>
                        </a:rPr>
                        <a:t>21-</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Basen</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25"/>
                  </a:ext>
                </a:extLst>
              </a:tr>
              <a:tr h="120244">
                <a:tc>
                  <a:txBody>
                    <a:bodyPr/>
                    <a:lstStyle/>
                    <a:p>
                      <a:pPr algn="just">
                        <a:lnSpc>
                          <a:spcPct val="115000"/>
                        </a:lnSpc>
                        <a:spcAft>
                          <a:spcPts val="0"/>
                        </a:spcAft>
                      </a:pPr>
                      <a:r>
                        <a:rPr lang="fr-CH" sz="600">
                          <a:effectLst/>
                        </a:rPr>
                        <a:t>22-</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Andan rezèvwa</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26"/>
                  </a:ext>
                </a:extLst>
              </a:tr>
              <a:tr h="120244">
                <a:tc>
                  <a:txBody>
                    <a:bodyPr/>
                    <a:lstStyle/>
                    <a:p>
                      <a:pPr algn="just">
                        <a:lnSpc>
                          <a:spcPct val="115000"/>
                        </a:lnSpc>
                        <a:spcAft>
                          <a:spcPts val="0"/>
                        </a:spcAft>
                      </a:pPr>
                      <a:r>
                        <a:rPr lang="fr-CH" sz="600">
                          <a:effectLst/>
                        </a:rPr>
                        <a:t>E-</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Elektrisite</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gridSpan="5">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27"/>
                  </a:ext>
                </a:extLst>
              </a:tr>
              <a:tr h="120244">
                <a:tc>
                  <a:txBody>
                    <a:bodyPr/>
                    <a:lstStyle/>
                    <a:p>
                      <a:pPr algn="just">
                        <a:lnSpc>
                          <a:spcPct val="115000"/>
                        </a:lnSpc>
                        <a:spcAft>
                          <a:spcPts val="0"/>
                        </a:spcAft>
                      </a:pPr>
                      <a:r>
                        <a:rPr lang="fr-CH" sz="600">
                          <a:effectLst/>
                        </a:rPr>
                        <a:t>23-</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Delco</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28"/>
                  </a:ext>
                </a:extLst>
              </a:tr>
              <a:tr h="120244">
                <a:tc>
                  <a:txBody>
                    <a:bodyPr/>
                    <a:lstStyle/>
                    <a:p>
                      <a:pPr algn="just">
                        <a:lnSpc>
                          <a:spcPct val="115000"/>
                        </a:lnSpc>
                        <a:spcAft>
                          <a:spcPts val="0"/>
                        </a:spcAft>
                      </a:pPr>
                      <a:r>
                        <a:rPr lang="fr-CH" sz="600">
                          <a:effectLst/>
                        </a:rPr>
                        <a:t>24-</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Fil</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29"/>
                  </a:ext>
                </a:extLst>
              </a:tr>
              <a:tr h="120244">
                <a:tc>
                  <a:txBody>
                    <a:bodyPr/>
                    <a:lstStyle/>
                    <a:p>
                      <a:pPr algn="just">
                        <a:lnSpc>
                          <a:spcPct val="115000"/>
                        </a:lnSpc>
                        <a:spcAft>
                          <a:spcPts val="0"/>
                        </a:spcAft>
                      </a:pPr>
                      <a:r>
                        <a:rPr lang="fr-CH" sz="600">
                          <a:effectLst/>
                        </a:rPr>
                        <a:t>25-</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Plòg</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30"/>
                  </a:ext>
                </a:extLst>
              </a:tr>
              <a:tr h="120244">
                <a:tc>
                  <a:txBody>
                    <a:bodyPr/>
                    <a:lstStyle/>
                    <a:p>
                      <a:pPr algn="just">
                        <a:lnSpc>
                          <a:spcPct val="115000"/>
                        </a:lnSpc>
                        <a:spcAft>
                          <a:spcPts val="0"/>
                        </a:spcAft>
                      </a:pPr>
                      <a:r>
                        <a:rPr lang="fr-CH" sz="600">
                          <a:effectLst/>
                        </a:rPr>
                        <a:t>26-</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Entèriptè</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31"/>
                  </a:ext>
                </a:extLst>
              </a:tr>
              <a:tr h="120244">
                <a:tc>
                  <a:txBody>
                    <a:bodyPr/>
                    <a:lstStyle/>
                    <a:p>
                      <a:pPr algn="just">
                        <a:lnSpc>
                          <a:spcPct val="115000"/>
                        </a:lnSpc>
                        <a:spcAft>
                          <a:spcPts val="0"/>
                        </a:spcAft>
                      </a:pPr>
                      <a:r>
                        <a:rPr lang="fr-CH" sz="600">
                          <a:effectLst/>
                        </a:rPr>
                        <a:t>27-</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Anpoul</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32"/>
                  </a:ext>
                </a:extLst>
              </a:tr>
              <a:tr h="120244">
                <a:tc>
                  <a:txBody>
                    <a:bodyPr/>
                    <a:lstStyle/>
                    <a:p>
                      <a:pPr algn="just">
                        <a:lnSpc>
                          <a:spcPct val="115000"/>
                        </a:lnSpc>
                        <a:spcAft>
                          <a:spcPts val="0"/>
                        </a:spcAft>
                      </a:pPr>
                      <a:r>
                        <a:rPr lang="fr-CH" sz="600">
                          <a:effectLst/>
                        </a:rPr>
                        <a:t>F-</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Fatra</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gridSpan="5">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33"/>
                  </a:ext>
                </a:extLst>
              </a:tr>
              <a:tr h="120244">
                <a:tc>
                  <a:txBody>
                    <a:bodyPr/>
                    <a:lstStyle/>
                    <a:p>
                      <a:pPr algn="just">
                        <a:lnSpc>
                          <a:spcPct val="115000"/>
                        </a:lnSpc>
                        <a:spcAft>
                          <a:spcPts val="0"/>
                        </a:spcAft>
                      </a:pPr>
                      <a:r>
                        <a:rPr lang="fr-CH" sz="600">
                          <a:effectLst/>
                        </a:rPr>
                        <a:t>28-</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Poubèl</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34"/>
                  </a:ext>
                </a:extLst>
              </a:tr>
              <a:tr h="120244">
                <a:tc>
                  <a:txBody>
                    <a:bodyPr/>
                    <a:lstStyle/>
                    <a:p>
                      <a:pPr algn="just">
                        <a:lnSpc>
                          <a:spcPct val="115000"/>
                        </a:lnSpc>
                        <a:spcAft>
                          <a:spcPts val="0"/>
                        </a:spcAft>
                      </a:pPr>
                      <a:r>
                        <a:rPr lang="fr-CH" sz="600">
                          <a:effectLst/>
                        </a:rPr>
                        <a:t>G-</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Lakou</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gridSpan="5">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35"/>
                  </a:ext>
                </a:extLst>
              </a:tr>
              <a:tr h="120244">
                <a:tc>
                  <a:txBody>
                    <a:bodyPr/>
                    <a:lstStyle/>
                    <a:p>
                      <a:pPr algn="just">
                        <a:lnSpc>
                          <a:spcPct val="115000"/>
                        </a:lnSpc>
                        <a:spcAft>
                          <a:spcPts val="0"/>
                        </a:spcAft>
                      </a:pPr>
                      <a:r>
                        <a:rPr lang="fr-CH" sz="600">
                          <a:effectLst/>
                        </a:rPr>
                        <a:t>29-</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Sakle</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36"/>
                  </a:ext>
                </a:extLst>
              </a:tr>
              <a:tr h="120244">
                <a:tc>
                  <a:txBody>
                    <a:bodyPr/>
                    <a:lstStyle/>
                    <a:p>
                      <a:pPr algn="just">
                        <a:lnSpc>
                          <a:spcPct val="115000"/>
                        </a:lnSpc>
                        <a:spcAft>
                          <a:spcPts val="0"/>
                        </a:spcAft>
                      </a:pPr>
                      <a:r>
                        <a:rPr lang="fr-CH" sz="600">
                          <a:effectLst/>
                        </a:rPr>
                        <a:t>30-</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Mete </a:t>
                      </a:r>
                      <a:r>
                        <a:rPr lang="fr-CH" sz="600" dirty="0" err="1">
                          <a:effectLst/>
                        </a:rPr>
                        <a:t>ranblè</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37"/>
                  </a:ext>
                </a:extLst>
              </a:tr>
              <a:tr h="120244">
                <a:tc>
                  <a:txBody>
                    <a:bodyPr/>
                    <a:lstStyle/>
                    <a:p>
                      <a:pPr algn="just">
                        <a:lnSpc>
                          <a:spcPct val="115000"/>
                        </a:lnSpc>
                        <a:spcAft>
                          <a:spcPts val="0"/>
                        </a:spcAft>
                      </a:pPr>
                      <a:r>
                        <a:rPr lang="fr-CH" sz="600">
                          <a:effectLst/>
                        </a:rPr>
                        <a:t>31-</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Netwaye</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38"/>
                  </a:ext>
                </a:extLst>
              </a:tr>
              <a:tr h="120244">
                <a:tc>
                  <a:txBody>
                    <a:bodyPr/>
                    <a:lstStyle/>
                    <a:p>
                      <a:pPr algn="just">
                        <a:lnSpc>
                          <a:spcPct val="115000"/>
                        </a:lnSpc>
                        <a:spcAft>
                          <a:spcPts val="0"/>
                        </a:spcAft>
                      </a:pPr>
                      <a:r>
                        <a:rPr lang="fr-CH" sz="600">
                          <a:effectLst/>
                        </a:rPr>
                        <a:t>H-</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Twati</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gridSpan="5">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39"/>
                  </a:ext>
                </a:extLst>
              </a:tr>
              <a:tr h="120244">
                <a:tc>
                  <a:txBody>
                    <a:bodyPr/>
                    <a:lstStyle/>
                    <a:p>
                      <a:pPr algn="just">
                        <a:lnSpc>
                          <a:spcPct val="115000"/>
                        </a:lnSpc>
                        <a:spcAft>
                          <a:spcPts val="0"/>
                        </a:spcAft>
                      </a:pPr>
                      <a:r>
                        <a:rPr lang="fr-CH" sz="600">
                          <a:effectLst/>
                        </a:rPr>
                        <a:t>32-</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err="1">
                          <a:effectLst/>
                        </a:rPr>
                        <a:t>Klou</a:t>
                      </a:r>
                      <a:r>
                        <a:rPr lang="fr-CH" sz="600" dirty="0">
                          <a:effectLst/>
                        </a:rPr>
                        <a:t> ak vis ki </a:t>
                      </a:r>
                      <a:r>
                        <a:rPr lang="fr-CH" sz="600" dirty="0" err="1">
                          <a:effectLst/>
                        </a:rPr>
                        <a:t>detache</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40"/>
                  </a:ext>
                </a:extLst>
              </a:tr>
              <a:tr h="120244">
                <a:tc>
                  <a:txBody>
                    <a:bodyPr/>
                    <a:lstStyle/>
                    <a:p>
                      <a:pPr algn="just">
                        <a:lnSpc>
                          <a:spcPct val="115000"/>
                        </a:lnSpc>
                        <a:spcAft>
                          <a:spcPts val="0"/>
                        </a:spcAft>
                      </a:pPr>
                      <a:r>
                        <a:rPr lang="fr-CH" sz="600">
                          <a:effectLst/>
                        </a:rPr>
                        <a:t>33-</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Tòl</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41"/>
                  </a:ext>
                </a:extLst>
              </a:tr>
              <a:tr h="120244">
                <a:tc>
                  <a:txBody>
                    <a:bodyPr/>
                    <a:lstStyle/>
                    <a:p>
                      <a:pPr algn="just">
                        <a:lnSpc>
                          <a:spcPct val="115000"/>
                        </a:lnSpc>
                        <a:spcAft>
                          <a:spcPts val="0"/>
                        </a:spcAft>
                      </a:pPr>
                      <a:r>
                        <a:rPr lang="fr-CH" sz="600">
                          <a:effectLst/>
                        </a:rPr>
                        <a:t>34-</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Tretman bois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a:effectLst/>
                        </a:rPr>
                        <a:t> </a:t>
                      </a:r>
                      <a:endParaRPr lang="de-CH" sz="60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tc>
                  <a:txBody>
                    <a:bodyPr/>
                    <a:lstStyle/>
                    <a:p>
                      <a:pPr algn="just">
                        <a:lnSpc>
                          <a:spcPct val="115000"/>
                        </a:lnSpc>
                        <a:spcAft>
                          <a:spcPts val="0"/>
                        </a:spcAft>
                      </a:pPr>
                      <a:r>
                        <a:rPr lang="fr-CH" sz="600" dirty="0">
                          <a:effectLst/>
                        </a:rPr>
                        <a:t> </a:t>
                      </a:r>
                      <a:endParaRPr lang="de-CH" sz="600" dirty="0">
                        <a:solidFill>
                          <a:schemeClr val="bg1"/>
                        </a:solidFill>
                        <a:effectLst/>
                        <a:latin typeface="Calibri" panose="020F0502020204030204" charset="0"/>
                        <a:ea typeface="Calibri" panose="020F0502020204030204" charset="0"/>
                        <a:cs typeface="Times New Roman" panose="02020603050405020304" pitchFamily="18" charset="0"/>
                      </a:endParaRPr>
                    </a:p>
                  </a:txBody>
                  <a:tcPr marL="39356" marR="39356" marT="0" marB="0"/>
                </a:tc>
                <a:extLst>
                  <a:ext uri="{0D108BD9-81ED-4DB2-BD59-A6C34878D82A}">
                    <a16:rowId xmlns:a16="http://schemas.microsoft.com/office/drawing/2014/main" val="10042"/>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052736"/>
            <a:ext cx="8136904" cy="5724644"/>
          </a:xfrm>
          <a:prstGeom prst="rect">
            <a:avLst/>
          </a:prstGeom>
        </p:spPr>
        <p:txBody>
          <a:bodyPr wrap="square">
            <a:spAutoFit/>
          </a:bodyPr>
          <a:lstStyle/>
          <a:p>
            <a:pPr algn="ctr"/>
            <a:r>
              <a:rPr lang="en-US" sz="2800" b="1" dirty="0" smtClean="0">
                <a:latin typeface="Arial" panose="020B0604020202020204" pitchFamily="34" charset="0"/>
                <a:cs typeface="Arial" panose="020B0604020202020204" pitchFamily="34" charset="0"/>
              </a:rPr>
              <a:t>Diferan t</a:t>
            </a:r>
            <a:r>
              <a:rPr lang="de-CH" sz="2800" b="1" dirty="0" smtClean="0">
                <a:latin typeface="Arial" panose="020B0604020202020204" pitchFamily="34" charset="0"/>
                <a:cs typeface="Arial" panose="020B0604020202020204" pitchFamily="34" charset="0"/>
              </a:rPr>
              <a:t>ip </a:t>
            </a:r>
            <a:r>
              <a:rPr lang="de-CH" sz="2800" b="1" dirty="0">
                <a:latin typeface="Arial" panose="020B0604020202020204" pitchFamily="34" charset="0"/>
                <a:cs typeface="Arial" panose="020B0604020202020204" pitchFamily="34" charset="0"/>
              </a:rPr>
              <a:t>antretyen</a:t>
            </a:r>
          </a:p>
          <a:p>
            <a:endParaRPr lang="de-CH" dirty="0" smtClean="0">
              <a:latin typeface="Arial" panose="020B0604020202020204" pitchFamily="34" charset="0"/>
              <a:cs typeface="Arial" panose="020B0604020202020204" pitchFamily="34" charset="0"/>
            </a:endParaRPr>
          </a:p>
          <a:p>
            <a:r>
              <a:rPr lang="en-US" sz="2000" u="sng" dirty="0" smtClean="0">
                <a:latin typeface="Arial" panose="020B0604020202020204" pitchFamily="34" charset="0"/>
                <a:cs typeface="Arial" panose="020B0604020202020204" pitchFamily="34" charset="0"/>
              </a:rPr>
              <a:t>Antretyen </a:t>
            </a:r>
            <a:r>
              <a:rPr lang="en-US" sz="2000" u="sng" dirty="0">
                <a:latin typeface="Arial" panose="020B0604020202020204" pitchFamily="34" charset="0"/>
                <a:cs typeface="Arial" panose="020B0604020202020204" pitchFamily="34" charset="0"/>
              </a:rPr>
              <a:t>prevantif </a:t>
            </a:r>
            <a:endParaRPr lang="de-CH" sz="2000" u="sng"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Se tout aksyon nou ka fè regilyèman pou evite </a:t>
            </a:r>
            <a:r>
              <a:rPr lang="en-US" sz="2000" dirty="0" smtClean="0">
                <a:latin typeface="Arial" panose="020B0604020202020204" pitchFamily="34" charset="0"/>
                <a:cs typeface="Arial" panose="020B0604020202020204" pitchFamily="34" charset="0"/>
              </a:rPr>
              <a:t> degradasyon </a:t>
            </a:r>
            <a:r>
              <a:rPr lang="en-US" sz="2000" dirty="0">
                <a:latin typeface="Arial" panose="020B0604020202020204" pitchFamily="34" charset="0"/>
                <a:cs typeface="Arial" panose="020B0604020202020204" pitchFamily="34" charset="0"/>
              </a:rPr>
              <a:t>batiman an; </a:t>
            </a:r>
            <a:r>
              <a:rPr lang="en-US" sz="2000" dirty="0" smtClean="0">
                <a:latin typeface="Arial" panose="020B0604020202020204" pitchFamily="34" charset="0"/>
                <a:cs typeface="Arial" panose="020B0604020202020204" pitchFamily="34" charset="0"/>
              </a:rPr>
              <a:t>tankou </a:t>
            </a:r>
            <a:r>
              <a:rPr lang="en-US" sz="2000" dirty="0">
                <a:latin typeface="Arial" panose="020B0604020202020204" pitchFamily="34" charset="0"/>
                <a:cs typeface="Arial" panose="020B0604020202020204" pitchFamily="34" charset="0"/>
              </a:rPr>
              <a:t>enspeksyon, netwayaj, reparasyon </a:t>
            </a:r>
            <a:r>
              <a:rPr lang="en-US" sz="2000" dirty="0" smtClean="0">
                <a:latin typeface="Arial" panose="020B0604020202020204" pitchFamily="34" charset="0"/>
                <a:cs typeface="Arial" panose="020B0604020202020204" pitchFamily="34" charset="0"/>
              </a:rPr>
              <a:t>minè,ki </a:t>
            </a:r>
            <a:r>
              <a:rPr lang="en-US" sz="2000" dirty="0">
                <a:latin typeface="Arial" panose="020B0604020202020204" pitchFamily="34" charset="0"/>
                <a:cs typeface="Arial" panose="020B0604020202020204" pitchFamily="34" charset="0"/>
              </a:rPr>
              <a:t>pa mande sèvis yon </a:t>
            </a:r>
            <a:r>
              <a:rPr lang="en-US" sz="2000" dirty="0" smtClean="0">
                <a:latin typeface="Arial" panose="020B0604020202020204" pitchFamily="34" charset="0"/>
                <a:cs typeface="Arial" panose="020B0604020202020204" pitchFamily="34" charset="0"/>
              </a:rPr>
              <a:t>teknisyen</a:t>
            </a:r>
            <a:r>
              <a:rPr lang="en-US" sz="2000" dirty="0">
                <a:latin typeface="Arial" panose="020B0604020202020204" pitchFamily="34" charset="0"/>
                <a:cs typeface="Arial" panose="020B0604020202020204" pitchFamily="34" charset="0"/>
              </a:rPr>
              <a:t>.</a:t>
            </a:r>
          </a:p>
          <a:p>
            <a:pPr algn="just"/>
            <a:r>
              <a:rPr lang="en-US" sz="2000" dirty="0" smtClean="0">
                <a:latin typeface="Arial" panose="020B0604020202020204" pitchFamily="34" charset="0"/>
                <a:cs typeface="Arial" panose="020B0604020202020204" pitchFamily="34" charset="0"/>
              </a:rPr>
              <a:t>.</a:t>
            </a:r>
          </a:p>
          <a:p>
            <a:r>
              <a:rPr lang="fr-CH" sz="2000" u="sng" dirty="0" smtClean="0">
                <a:latin typeface="Arial" panose="020B0604020202020204" pitchFamily="34" charset="0"/>
                <a:cs typeface="Arial" panose="020B0604020202020204" pitchFamily="34" charset="0"/>
              </a:rPr>
              <a:t>Antretyen </a:t>
            </a:r>
            <a:r>
              <a:rPr lang="fr-CH" sz="2000" u="sng" dirty="0">
                <a:latin typeface="Arial" panose="020B0604020202020204" pitchFamily="34" charset="0"/>
                <a:cs typeface="Arial" panose="020B0604020202020204" pitchFamily="34" charset="0"/>
              </a:rPr>
              <a:t>korektif</a:t>
            </a:r>
            <a:endParaRPr lang="de-CH" sz="2000" u="sng" dirty="0">
              <a:latin typeface="Arial" panose="020B0604020202020204" pitchFamily="34" charset="0"/>
              <a:cs typeface="Arial" panose="020B0604020202020204" pitchFamily="34" charset="0"/>
            </a:endParaRPr>
          </a:p>
          <a:p>
            <a:pPr algn="just"/>
            <a:r>
              <a:rPr lang="fr-CH" sz="2000" noProof="1" smtClean="0">
                <a:solidFill>
                  <a:srgbClr val="FF0000"/>
                </a:solidFill>
                <a:latin typeface="Arial" panose="020B0604020202020204" pitchFamily="34" charset="0"/>
                <a:cs typeface="Arial" panose="020B0604020202020204" pitchFamily="34" charset="0"/>
              </a:rPr>
              <a:t>Tout </a:t>
            </a:r>
            <a:r>
              <a:rPr lang="fr-CH" sz="2000" noProof="1">
                <a:solidFill>
                  <a:srgbClr val="FF0000"/>
                </a:solidFill>
                <a:latin typeface="Arial" panose="020B0604020202020204" pitchFamily="34" charset="0"/>
                <a:cs typeface="Arial" panose="020B0604020202020204" pitchFamily="34" charset="0"/>
              </a:rPr>
              <a:t>reparasyon nou ka fè </a:t>
            </a:r>
            <a:r>
              <a:rPr lang="fr-CH" sz="2000" noProof="1" smtClean="0">
                <a:solidFill>
                  <a:srgbClr val="FF0000"/>
                </a:solidFill>
                <a:latin typeface="Arial" panose="020B0604020202020204" pitchFamily="34" charset="0"/>
                <a:cs typeface="Arial" panose="020B0604020202020204" pitchFamily="34" charset="0"/>
              </a:rPr>
              <a:t>nan kek pati nan batiman pou </a:t>
            </a:r>
            <a:r>
              <a:rPr lang="fr-CH" sz="2000" noProof="1">
                <a:solidFill>
                  <a:srgbClr val="FF0000"/>
                </a:solidFill>
                <a:latin typeface="Arial" panose="020B0604020202020204" pitchFamily="34" charset="0"/>
                <a:cs typeface="Arial" panose="020B0604020202020204" pitchFamily="34" charset="0"/>
              </a:rPr>
              <a:t>evite </a:t>
            </a:r>
            <a:r>
              <a:rPr lang="fr-CH" sz="2000" noProof="1" smtClean="0">
                <a:solidFill>
                  <a:srgbClr val="FF0000"/>
                </a:solidFill>
                <a:latin typeface="Arial" panose="020B0604020202020204" pitchFamily="34" charset="0"/>
                <a:cs typeface="Arial" panose="020B0604020202020204" pitchFamily="34" charset="0"/>
              </a:rPr>
              <a:t>yo kraze. </a:t>
            </a:r>
            <a:r>
              <a:rPr lang="fr-CH" sz="2000" noProof="1" smtClean="0">
                <a:latin typeface="Arial" panose="020B0604020202020204" pitchFamily="34" charset="0"/>
                <a:cs typeface="Arial" panose="020B0604020202020204" pitchFamily="34" charset="0"/>
              </a:rPr>
              <a:t>Tankou </a:t>
            </a:r>
            <a:r>
              <a:rPr lang="fr-CH" sz="2000" noProof="1">
                <a:latin typeface="Arial" panose="020B0604020202020204" pitchFamily="34" charset="0"/>
                <a:cs typeface="Arial" panose="020B0604020202020204" pitchFamily="34" charset="0"/>
              </a:rPr>
              <a:t>retire wouy, bouche twou nan tòl, ranplase yon grenn klwou...</a:t>
            </a:r>
          </a:p>
          <a:p>
            <a:pPr algn="just"/>
            <a:r>
              <a:rPr lang="fr-CH" sz="2000" noProof="1">
                <a:solidFill>
                  <a:srgbClr val="FF0000"/>
                </a:solidFill>
                <a:latin typeface="Arial" panose="020B0604020202020204" pitchFamily="34" charset="0"/>
                <a:cs typeface="Arial" panose="020B0604020202020204" pitchFamily="34" charset="0"/>
              </a:rPr>
              <a:t>Sa ka mande konesans yon teknisyen nan domenn nan ki ka nan </a:t>
            </a:r>
            <a:r>
              <a:rPr lang="fr-CH" sz="2000" noProof="1" smtClean="0">
                <a:solidFill>
                  <a:srgbClr val="FF0000"/>
                </a:solidFill>
                <a:latin typeface="Arial" panose="020B0604020202020204" pitchFamily="34" charset="0"/>
                <a:cs typeface="Arial" panose="020B0604020202020204" pitchFamily="34" charset="0"/>
              </a:rPr>
              <a:t>komite </a:t>
            </a:r>
            <a:r>
              <a:rPr lang="fr-CH" sz="2000" noProof="1">
                <a:solidFill>
                  <a:srgbClr val="FF0000"/>
                </a:solidFill>
                <a:latin typeface="Arial" panose="020B0604020202020204" pitchFamily="34" charset="0"/>
                <a:cs typeface="Arial" panose="020B0604020202020204" pitchFamily="34" charset="0"/>
              </a:rPr>
              <a:t>antretyen an oubyen nan kominote </a:t>
            </a:r>
            <a:r>
              <a:rPr lang="fr-CH" sz="2000" noProof="1" smtClean="0">
                <a:solidFill>
                  <a:srgbClr val="FF0000"/>
                </a:solidFill>
                <a:latin typeface="Arial" panose="020B0604020202020204" pitchFamily="34" charset="0"/>
                <a:cs typeface="Arial" panose="020B0604020202020204" pitchFamily="34" charset="0"/>
              </a:rPr>
              <a:t>abri a.</a:t>
            </a:r>
          </a:p>
          <a:p>
            <a:pPr algn="just"/>
            <a:endParaRPr lang="fr-CH" sz="2000" noProof="1">
              <a:latin typeface="Arial" panose="020B0604020202020204" pitchFamily="34" charset="0"/>
              <a:cs typeface="Arial" panose="020B0604020202020204" pitchFamily="34" charset="0"/>
            </a:endParaRPr>
          </a:p>
          <a:p>
            <a:r>
              <a:rPr lang="fr-CH" sz="2000" u="sng" dirty="0" smtClean="0">
                <a:latin typeface="Arial" panose="020B0604020202020204" pitchFamily="34" charset="0"/>
                <a:cs typeface="Arial" panose="020B0604020202020204" pitchFamily="34" charset="0"/>
              </a:rPr>
              <a:t>Reyabilitasyon</a:t>
            </a:r>
            <a:endParaRPr lang="de-CH" sz="2000" u="sng" dirty="0">
              <a:latin typeface="Arial" panose="020B0604020202020204" pitchFamily="34" charset="0"/>
              <a:cs typeface="Arial" panose="020B0604020202020204" pitchFamily="34" charset="0"/>
            </a:endParaRPr>
          </a:p>
          <a:p>
            <a:pPr algn="just"/>
            <a:r>
              <a:rPr lang="fr-CH" sz="2000" dirty="0">
                <a:solidFill>
                  <a:srgbClr val="FF0000"/>
                </a:solidFill>
                <a:latin typeface="Arial" panose="020B0604020202020204" pitchFamily="34" charset="0"/>
                <a:cs typeface="Arial" panose="020B0604020202020204" pitchFamily="34" charset="0"/>
              </a:rPr>
              <a:t>Se </a:t>
            </a:r>
            <a:r>
              <a:rPr lang="fr-CH" sz="2000" dirty="0" smtClean="0">
                <a:solidFill>
                  <a:srgbClr val="FF0000"/>
                </a:solidFill>
                <a:latin typeface="Arial" panose="020B0604020202020204" pitchFamily="34" charset="0"/>
                <a:cs typeface="Arial" panose="020B0604020202020204" pitchFamily="34" charset="0"/>
              </a:rPr>
              <a:t>tout travay </a:t>
            </a:r>
            <a:r>
              <a:rPr lang="fr-CH" sz="2000" dirty="0">
                <a:solidFill>
                  <a:srgbClr val="FF0000"/>
                </a:solidFill>
                <a:latin typeface="Arial" panose="020B0604020202020204" pitchFamily="34" charset="0"/>
                <a:cs typeface="Arial" panose="020B0604020202020204" pitchFamily="34" charset="0"/>
              </a:rPr>
              <a:t>nou ka fè pou nou amelyore eta yon </a:t>
            </a:r>
            <a:r>
              <a:rPr lang="fr-CH" sz="2000" dirty="0" smtClean="0">
                <a:solidFill>
                  <a:srgbClr val="FF0000"/>
                </a:solidFill>
                <a:latin typeface="Arial" panose="020B0604020202020204" pitchFamily="34" charset="0"/>
                <a:cs typeface="Arial" panose="020B0604020202020204" pitchFamily="34" charset="0"/>
              </a:rPr>
              <a:t>batiman ki </a:t>
            </a:r>
            <a:r>
              <a:rPr lang="fr-CH" sz="2000" dirty="0">
                <a:solidFill>
                  <a:srgbClr val="FF0000"/>
                </a:solidFill>
                <a:latin typeface="Arial" panose="020B0604020202020204" pitchFamily="34" charset="0"/>
                <a:cs typeface="Arial" panose="020B0604020202020204" pitchFamily="34" charset="0"/>
              </a:rPr>
              <a:t>degrade, </a:t>
            </a:r>
            <a:r>
              <a:rPr lang="fr-CH" sz="2000" dirty="0">
                <a:latin typeface="Arial" panose="020B0604020202020204" pitchFamily="34" charset="0"/>
                <a:cs typeface="Arial" panose="020B0604020202020204" pitchFamily="34" charset="0"/>
              </a:rPr>
              <a:t>ou byen yon ekipman lè antretyen korektif la pa sifi; </a:t>
            </a:r>
            <a:r>
              <a:rPr lang="fr-CH" sz="2000" dirty="0" smtClean="0">
                <a:latin typeface="Arial" panose="020B0604020202020204" pitchFamily="34" charset="0"/>
                <a:cs typeface="Arial" panose="020B0604020202020204" pitchFamily="34" charset="0"/>
              </a:rPr>
              <a:t>lè </a:t>
            </a:r>
            <a:r>
              <a:rPr lang="fr-CH" sz="2000" dirty="0">
                <a:latin typeface="Arial" panose="020B0604020202020204" pitchFamily="34" charset="0"/>
                <a:cs typeface="Arial" panose="020B0604020202020204" pitchFamily="34" charset="0"/>
              </a:rPr>
              <a:t>sa a, nap bezwen yon teknisyen nan domèn nan.</a:t>
            </a:r>
          </a:p>
        </p:txBody>
      </p:sp>
      <p:pic>
        <p:nvPicPr>
          <p:cNvPr id="3" name="Picture 2"/>
          <p:cNvPicPr>
            <a:picLocks noChangeAspect="1"/>
          </p:cNvPicPr>
          <p:nvPr/>
        </p:nvPicPr>
        <p:blipFill>
          <a:blip r:embed="rId2"/>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492896"/>
            <a:ext cx="8229600" cy="2908920"/>
          </a:xfrm>
        </p:spPr>
        <p:txBody>
          <a:bodyPr>
            <a:normAutofit/>
          </a:bodyPr>
          <a:lstStyle/>
          <a:p>
            <a:pPr marL="0" indent="0" algn="ctr">
              <a:buNone/>
            </a:pPr>
            <a:r>
              <a:rPr lang="fr-CH" sz="6000" b="1" dirty="0" smtClean="0"/>
              <a:t>Mèsi tout moun!!!</a:t>
            </a:r>
            <a:endParaRPr lang="de-CH" sz="6000" b="1" dirty="0"/>
          </a:p>
        </p:txBody>
      </p:sp>
      <p:pic>
        <p:nvPicPr>
          <p:cNvPr id="4" name="Picture 3"/>
          <p:cNvPicPr>
            <a:picLocks noChangeAspect="1"/>
          </p:cNvPicPr>
          <p:nvPr/>
        </p:nvPicPr>
        <p:blipFill>
          <a:blip r:embed="rId2"/>
          <a:stretch>
            <a:fillRect/>
          </a:stretch>
        </p:blipFill>
        <p:spPr>
          <a:xfrm>
            <a:off x="452845" y="120593"/>
            <a:ext cx="1981372" cy="481626"/>
          </a:xfrm>
          <a:prstGeom prst="rect">
            <a:avLst/>
          </a:prstGeom>
        </p:spPr>
      </p:pic>
    </p:spTree>
    <p:extLst>
      <p:ext uri="{BB962C8B-B14F-4D97-AF65-F5344CB8AC3E}">
        <p14:creationId xmlns:p14="http://schemas.microsoft.com/office/powerpoint/2010/main" val="2937947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23528" y="1586305"/>
          <a:ext cx="8496944" cy="4860739"/>
        </p:xfrm>
        <a:graphic>
          <a:graphicData uri="http://schemas.openxmlformats.org/drawingml/2006/table">
            <a:tbl>
              <a:tblPr firstRow="1" bandRow="1">
                <a:tableStyleId>{5940675A-B579-460E-94D1-54222C63F5DA}</a:tableStyleId>
              </a:tblPr>
              <a:tblGrid>
                <a:gridCol w="2736304">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3240360">
                  <a:extLst>
                    <a:ext uri="{9D8B030D-6E8A-4147-A177-3AD203B41FA5}">
                      <a16:colId xmlns:a16="http://schemas.microsoft.com/office/drawing/2014/main" val="20002"/>
                    </a:ext>
                  </a:extLst>
                </a:gridCol>
              </a:tblGrid>
              <a:tr h="492227">
                <a:tc>
                  <a:txBody>
                    <a:bodyPr/>
                    <a:lstStyle/>
                    <a:p>
                      <a:pPr algn="ctr"/>
                      <a:r>
                        <a:rPr lang="fr-CH" sz="2000" b="1" dirty="0" smtClean="0"/>
                        <a:t>Pwodwi</a:t>
                      </a:r>
                      <a:endParaRPr lang="fr-CH" sz="2000" b="1" dirty="0"/>
                    </a:p>
                  </a:txBody>
                  <a:tcPr/>
                </a:tc>
                <a:tc>
                  <a:txBody>
                    <a:bodyPr/>
                    <a:lstStyle/>
                    <a:p>
                      <a:pPr algn="ctr"/>
                      <a:r>
                        <a:rPr lang="fr-CH" sz="2000" b="1" dirty="0" smtClean="0"/>
                        <a:t>Tip pwodwi</a:t>
                      </a:r>
                      <a:endParaRPr lang="fr-CH" sz="2000" b="1" dirty="0"/>
                    </a:p>
                  </a:txBody>
                  <a:tcPr/>
                </a:tc>
                <a:tc>
                  <a:txBody>
                    <a:bodyPr/>
                    <a:lstStyle/>
                    <a:p>
                      <a:pPr algn="ctr"/>
                      <a:r>
                        <a:rPr lang="fr-CH" sz="2000" b="1" dirty="0" smtClean="0"/>
                        <a:t>Itilizasyon yo</a:t>
                      </a:r>
                      <a:endParaRPr lang="fr-CH" sz="2000" b="1" dirty="0"/>
                    </a:p>
                  </a:txBody>
                  <a:tcPr/>
                </a:tc>
                <a:extLst>
                  <a:ext uri="{0D108BD9-81ED-4DB2-BD59-A6C34878D82A}">
                    <a16:rowId xmlns:a16="http://schemas.microsoft.com/office/drawing/2014/main" val="10000"/>
                  </a:ext>
                </a:extLst>
              </a:tr>
              <a:tr h="1045982">
                <a:tc>
                  <a:txBody>
                    <a:bodyPr/>
                    <a:lstStyle/>
                    <a:p>
                      <a:endParaRPr lang="fr-CH" dirty="0"/>
                    </a:p>
                  </a:txBody>
                  <a:tcPr/>
                </a:tc>
                <a:tc>
                  <a:txBody>
                    <a:bodyPr/>
                    <a:lstStyle/>
                    <a:p>
                      <a:r>
                        <a:rPr lang="fr-CH" sz="2000" dirty="0" smtClean="0"/>
                        <a:t>Vinèg</a:t>
                      </a:r>
                      <a:endParaRPr lang="fr-CH" sz="2000" dirty="0"/>
                    </a:p>
                  </a:txBody>
                  <a:tcPr/>
                </a:tc>
                <a:tc>
                  <a:txBody>
                    <a:bodyPr/>
                    <a:lstStyle/>
                    <a:p>
                      <a:r>
                        <a:rPr lang="fr-CH" sz="2000" dirty="0" smtClean="0"/>
                        <a:t>Retire salte,</a:t>
                      </a:r>
                      <a:r>
                        <a:rPr lang="fr-CH" sz="2000" baseline="0" dirty="0" smtClean="0"/>
                        <a:t> lite kont kanni</a:t>
                      </a:r>
                      <a:endParaRPr lang="fr-CH" sz="2000" dirty="0"/>
                    </a:p>
                  </a:txBody>
                  <a:tcPr/>
                </a:tc>
                <a:extLst>
                  <a:ext uri="{0D108BD9-81ED-4DB2-BD59-A6C34878D82A}">
                    <a16:rowId xmlns:a16="http://schemas.microsoft.com/office/drawing/2014/main" val="10001"/>
                  </a:ext>
                </a:extLst>
              </a:tr>
              <a:tr h="1107510">
                <a:tc>
                  <a:txBody>
                    <a:bodyPr/>
                    <a:lstStyle/>
                    <a:p>
                      <a:endParaRPr lang="fr-CH" dirty="0"/>
                    </a:p>
                  </a:txBody>
                  <a:tcPr/>
                </a:tc>
                <a:tc>
                  <a:txBody>
                    <a:bodyPr/>
                    <a:lstStyle/>
                    <a:p>
                      <a:r>
                        <a:rPr lang="fr-CH" sz="2000" dirty="0" smtClean="0"/>
                        <a:t>Debouchè</a:t>
                      </a:r>
                      <a:endParaRPr lang="fr-CH" sz="2000" dirty="0"/>
                    </a:p>
                  </a:txBody>
                  <a:tcPr/>
                </a:tc>
                <a:tc>
                  <a:txBody>
                    <a:bodyPr/>
                    <a:lstStyle/>
                    <a:p>
                      <a:r>
                        <a:rPr lang="fr-CH" sz="2000" dirty="0" smtClean="0"/>
                        <a:t>Pou debouche kanalizasyon,</a:t>
                      </a:r>
                      <a:r>
                        <a:rPr lang="fr-CH" sz="2000" baseline="0" dirty="0" smtClean="0"/>
                        <a:t> tiyo PVC</a:t>
                      </a:r>
                      <a:endParaRPr lang="fr-CH" sz="2000" dirty="0"/>
                    </a:p>
                  </a:txBody>
                  <a:tcPr/>
                </a:tc>
                <a:extLst>
                  <a:ext uri="{0D108BD9-81ED-4DB2-BD59-A6C34878D82A}">
                    <a16:rowId xmlns:a16="http://schemas.microsoft.com/office/drawing/2014/main" val="10002"/>
                  </a:ext>
                </a:extLst>
              </a:tr>
              <a:tr h="1107510">
                <a:tc>
                  <a:txBody>
                    <a:bodyPr/>
                    <a:lstStyle/>
                    <a:p>
                      <a:endParaRPr lang="fr-CH" dirty="0"/>
                    </a:p>
                  </a:txBody>
                  <a:tcPr/>
                </a:tc>
                <a:tc>
                  <a:txBody>
                    <a:bodyPr/>
                    <a:lstStyle/>
                    <a:p>
                      <a:r>
                        <a:rPr lang="fr-CH" sz="2000" dirty="0" smtClean="0"/>
                        <a:t>Fab</a:t>
                      </a:r>
                      <a:endParaRPr lang="fr-CH" sz="2000" dirty="0"/>
                    </a:p>
                  </a:txBody>
                  <a:tcPr/>
                </a:tc>
                <a:tc>
                  <a:txBody>
                    <a:bodyPr/>
                    <a:lstStyle/>
                    <a:p>
                      <a:r>
                        <a:rPr lang="fr-CH" sz="2000" dirty="0" smtClean="0"/>
                        <a:t>Pou retire grès</a:t>
                      </a:r>
                      <a:endParaRPr lang="fr-CH" sz="2000" dirty="0"/>
                    </a:p>
                  </a:txBody>
                  <a:tcPr/>
                </a:tc>
                <a:extLst>
                  <a:ext uri="{0D108BD9-81ED-4DB2-BD59-A6C34878D82A}">
                    <a16:rowId xmlns:a16="http://schemas.microsoft.com/office/drawing/2014/main" val="10003"/>
                  </a:ext>
                </a:extLst>
              </a:tr>
              <a:tr h="1107510">
                <a:tc>
                  <a:txBody>
                    <a:bodyPr/>
                    <a:lstStyle/>
                    <a:p>
                      <a:endParaRPr lang="fr-CH" dirty="0"/>
                    </a:p>
                  </a:txBody>
                  <a:tcPr/>
                </a:tc>
                <a:tc>
                  <a:txBody>
                    <a:bodyPr/>
                    <a:lstStyle/>
                    <a:p>
                      <a:r>
                        <a:rPr lang="fr-CH" sz="2000" dirty="0" smtClean="0"/>
                        <a:t>Kloroks</a:t>
                      </a:r>
                      <a:endParaRPr lang="fr-CH" sz="2000" dirty="0"/>
                    </a:p>
                  </a:txBody>
                  <a:tcPr/>
                </a:tc>
                <a:tc>
                  <a:txBody>
                    <a:bodyPr/>
                    <a:lstStyle/>
                    <a:p>
                      <a:r>
                        <a:rPr lang="fr-CH" sz="2000" dirty="0" smtClean="0"/>
                        <a:t>Tiye mikwòb,</a:t>
                      </a:r>
                      <a:r>
                        <a:rPr lang="fr-CH" sz="2000" baseline="0" dirty="0" smtClean="0"/>
                        <a:t> lite kont kanni</a:t>
                      </a:r>
                      <a:endParaRPr lang="fr-CH" sz="2000" dirty="0"/>
                    </a:p>
                  </a:txBody>
                  <a:tcPr/>
                </a:tc>
                <a:extLst>
                  <a:ext uri="{0D108BD9-81ED-4DB2-BD59-A6C34878D82A}">
                    <a16:rowId xmlns:a16="http://schemas.microsoft.com/office/drawing/2014/main" val="10004"/>
                  </a:ext>
                </a:extLst>
              </a:tr>
            </a:tbl>
          </a:graphicData>
        </a:graphic>
      </p:graphicFrame>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394" y="2096739"/>
            <a:ext cx="875326" cy="97979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472" y="3164576"/>
            <a:ext cx="1188263" cy="10115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2793" t="5524" r="21184" b="4457"/>
          <a:stretch>
            <a:fillRect/>
          </a:stretch>
        </p:blipFill>
        <p:spPr>
          <a:xfrm>
            <a:off x="1176394" y="4279937"/>
            <a:ext cx="1206509" cy="104788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009" y="5372627"/>
            <a:ext cx="868912" cy="1015362"/>
          </a:xfrm>
          <a:prstGeom prst="rect">
            <a:avLst/>
          </a:prstGeom>
        </p:spPr>
      </p:pic>
      <p:pic>
        <p:nvPicPr>
          <p:cNvPr id="8" name="Picture 7"/>
          <p:cNvPicPr>
            <a:picLocks noChangeAspect="1"/>
          </p:cNvPicPr>
          <p:nvPr/>
        </p:nvPicPr>
        <p:blipFill>
          <a:blip r:embed="rId6"/>
          <a:stretch>
            <a:fillRect/>
          </a:stretch>
        </p:blipFill>
        <p:spPr>
          <a:xfrm>
            <a:off x="452845" y="120593"/>
            <a:ext cx="1981372" cy="481626"/>
          </a:xfrm>
          <a:prstGeom prst="rect">
            <a:avLst/>
          </a:prstGeom>
        </p:spPr>
      </p:pic>
      <p:sp>
        <p:nvSpPr>
          <p:cNvPr id="10" name="Rectangle 9"/>
          <p:cNvSpPr/>
          <p:nvPr/>
        </p:nvSpPr>
        <p:spPr>
          <a:xfrm>
            <a:off x="1001046" y="875805"/>
            <a:ext cx="7414652" cy="461665"/>
          </a:xfrm>
          <a:prstGeom prst="rect">
            <a:avLst/>
          </a:prstGeom>
        </p:spPr>
        <p:txBody>
          <a:bodyPr wrap="square">
            <a:spAutoFit/>
          </a:bodyPr>
          <a:lstStyle/>
          <a:p>
            <a:pPr algn="ctr"/>
            <a:r>
              <a:rPr lang="fr-CH" sz="2400" dirty="0" smtClean="0">
                <a:latin typeface="Arial" panose="020B0604020202020204" pitchFamily="34" charset="0"/>
                <a:cs typeface="Arial" panose="020B0604020202020204" pitchFamily="34" charset="0"/>
              </a:rPr>
              <a:t>Lis pwodwi ak tip pwodwi nou ka itilize pou antretyen</a:t>
            </a:r>
            <a:endParaRPr lang="de-CH"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3040" y="532330"/>
            <a:ext cx="5263044" cy="461665"/>
          </a:xfrm>
          <a:prstGeom prst="rect">
            <a:avLst/>
          </a:prstGeom>
        </p:spPr>
        <p:txBody>
          <a:bodyPr wrap="none">
            <a:spAutoFit/>
          </a:bodyPr>
          <a:lstStyle/>
          <a:p>
            <a:r>
              <a:rPr lang="fr-CH" sz="2400" b="1" dirty="0"/>
              <a:t>Ekipman nou ka itilize pou nou netwaye</a:t>
            </a:r>
            <a:endParaRPr lang="de-CH" sz="2400" b="1" dirty="0"/>
          </a:p>
        </p:txBody>
      </p:sp>
      <p:graphicFrame>
        <p:nvGraphicFramePr>
          <p:cNvPr id="4" name="Table 3"/>
          <p:cNvGraphicFramePr>
            <a:graphicFrameLocks noGrp="1"/>
          </p:cNvGraphicFramePr>
          <p:nvPr/>
        </p:nvGraphicFramePr>
        <p:xfrm>
          <a:off x="899592" y="980728"/>
          <a:ext cx="7920879" cy="5758368"/>
        </p:xfrm>
        <a:graphic>
          <a:graphicData uri="http://schemas.openxmlformats.org/drawingml/2006/table">
            <a:tbl>
              <a:tblPr firstRow="1" bandRow="1">
                <a:tableStyleId>{5940675A-B579-460E-94D1-54222C63F5DA}</a:tableStyleId>
              </a:tblPr>
              <a:tblGrid>
                <a:gridCol w="2640293">
                  <a:extLst>
                    <a:ext uri="{9D8B030D-6E8A-4147-A177-3AD203B41FA5}">
                      <a16:colId xmlns:a16="http://schemas.microsoft.com/office/drawing/2014/main" val="20000"/>
                    </a:ext>
                  </a:extLst>
                </a:gridCol>
                <a:gridCol w="2112235">
                  <a:extLst>
                    <a:ext uri="{9D8B030D-6E8A-4147-A177-3AD203B41FA5}">
                      <a16:colId xmlns:a16="http://schemas.microsoft.com/office/drawing/2014/main" val="20001"/>
                    </a:ext>
                  </a:extLst>
                </a:gridCol>
                <a:gridCol w="3168351">
                  <a:extLst>
                    <a:ext uri="{9D8B030D-6E8A-4147-A177-3AD203B41FA5}">
                      <a16:colId xmlns:a16="http://schemas.microsoft.com/office/drawing/2014/main" val="20002"/>
                    </a:ext>
                  </a:extLst>
                </a:gridCol>
              </a:tblGrid>
              <a:tr h="608068">
                <a:tc>
                  <a:txBody>
                    <a:bodyPr/>
                    <a:lstStyle/>
                    <a:p>
                      <a:r>
                        <a:rPr lang="fr-CH" sz="2000" b="1" dirty="0" smtClean="0"/>
                        <a:t>Ekipman</a:t>
                      </a:r>
                      <a:endParaRPr lang="fr-CH" sz="2000" b="1" dirty="0"/>
                    </a:p>
                  </a:txBody>
                  <a:tcPr/>
                </a:tc>
                <a:tc>
                  <a:txBody>
                    <a:bodyPr/>
                    <a:lstStyle/>
                    <a:p>
                      <a:r>
                        <a:rPr lang="fr-CH" sz="2000" b="1" dirty="0" smtClean="0"/>
                        <a:t>Non ekipman an</a:t>
                      </a:r>
                      <a:endParaRPr lang="fr-CH" sz="2000" b="1" dirty="0"/>
                    </a:p>
                  </a:txBody>
                  <a:tcPr/>
                </a:tc>
                <a:tc>
                  <a:txBody>
                    <a:bodyPr/>
                    <a:lstStyle/>
                    <a:p>
                      <a:r>
                        <a:rPr lang="fr-CH" sz="2000" b="1" dirty="0" smtClean="0"/>
                        <a:t>Itilizasyon</a:t>
                      </a:r>
                      <a:endParaRPr lang="fr-CH" sz="2000" b="1" dirty="0"/>
                    </a:p>
                  </a:txBody>
                  <a:tcPr/>
                </a:tc>
                <a:extLst>
                  <a:ext uri="{0D108BD9-81ED-4DB2-BD59-A6C34878D82A}">
                    <a16:rowId xmlns:a16="http://schemas.microsoft.com/office/drawing/2014/main" val="10000"/>
                  </a:ext>
                </a:extLst>
              </a:tr>
              <a:tr h="1048116">
                <a:tc>
                  <a:txBody>
                    <a:bodyPr/>
                    <a:lstStyle/>
                    <a:p>
                      <a:endParaRPr lang="fr-CH" sz="2000" dirty="0"/>
                    </a:p>
                  </a:txBody>
                  <a:tcPr/>
                </a:tc>
                <a:tc>
                  <a:txBody>
                    <a:bodyPr/>
                    <a:lstStyle/>
                    <a:p>
                      <a:r>
                        <a:rPr lang="fr-CH" sz="2000" dirty="0" smtClean="0"/>
                        <a:t>bale</a:t>
                      </a:r>
                      <a:endParaRPr lang="fr-CH" sz="2000" dirty="0"/>
                    </a:p>
                  </a:txBody>
                  <a:tcPr/>
                </a:tc>
                <a:tc>
                  <a:txBody>
                    <a:bodyPr/>
                    <a:lstStyle/>
                    <a:p>
                      <a:r>
                        <a:rPr lang="fr-CH" sz="2000" dirty="0" smtClean="0"/>
                        <a:t>Bale,</a:t>
                      </a:r>
                      <a:r>
                        <a:rPr lang="fr-CH" sz="2000" baseline="0" dirty="0" smtClean="0"/>
                        <a:t> retire pousyè, fatra, fil areyen</a:t>
                      </a:r>
                      <a:endParaRPr lang="fr-CH" sz="2000" dirty="0"/>
                    </a:p>
                  </a:txBody>
                  <a:tcPr/>
                </a:tc>
                <a:extLst>
                  <a:ext uri="{0D108BD9-81ED-4DB2-BD59-A6C34878D82A}">
                    <a16:rowId xmlns:a16="http://schemas.microsoft.com/office/drawing/2014/main" val="10001"/>
                  </a:ext>
                </a:extLst>
              </a:tr>
              <a:tr h="1008112">
                <a:tc>
                  <a:txBody>
                    <a:bodyPr/>
                    <a:lstStyle/>
                    <a:p>
                      <a:endParaRPr lang="fr-CH" sz="2000" dirty="0"/>
                    </a:p>
                  </a:txBody>
                  <a:tcPr/>
                </a:tc>
                <a:tc>
                  <a:txBody>
                    <a:bodyPr/>
                    <a:lstStyle/>
                    <a:p>
                      <a:r>
                        <a:rPr lang="fr-CH" sz="2000" dirty="0" smtClean="0"/>
                        <a:t>Kivèt/</a:t>
                      </a:r>
                      <a:r>
                        <a:rPr lang="fr-CH" sz="2000" dirty="0" err="1" smtClean="0"/>
                        <a:t>bokit</a:t>
                      </a:r>
                      <a:endParaRPr lang="fr-CH" sz="2000" dirty="0"/>
                    </a:p>
                  </a:txBody>
                  <a:tcPr/>
                </a:tc>
                <a:tc>
                  <a:txBody>
                    <a:bodyPr/>
                    <a:lstStyle/>
                    <a:p>
                      <a:r>
                        <a:rPr lang="fr-CH" sz="2000" dirty="0" smtClean="0"/>
                        <a:t>Pou mete dlo pou netwaye</a:t>
                      </a:r>
                      <a:endParaRPr lang="fr-CH" sz="2000" dirty="0"/>
                    </a:p>
                  </a:txBody>
                  <a:tcPr/>
                </a:tc>
                <a:extLst>
                  <a:ext uri="{0D108BD9-81ED-4DB2-BD59-A6C34878D82A}">
                    <a16:rowId xmlns:a16="http://schemas.microsoft.com/office/drawing/2014/main" val="10002"/>
                  </a:ext>
                </a:extLst>
              </a:tr>
              <a:tr h="1080120">
                <a:tc>
                  <a:txBody>
                    <a:bodyPr/>
                    <a:lstStyle/>
                    <a:p>
                      <a:endParaRPr lang="fr-CH" sz="2000" dirty="0"/>
                    </a:p>
                  </a:txBody>
                  <a:tcPr/>
                </a:tc>
                <a:tc>
                  <a:txBody>
                    <a:bodyPr/>
                    <a:lstStyle/>
                    <a:p>
                      <a:r>
                        <a:rPr lang="fr-CH" sz="2000" dirty="0" smtClean="0"/>
                        <a:t>Bwòs</a:t>
                      </a:r>
                      <a:endParaRPr lang="fr-CH" sz="2000" dirty="0"/>
                    </a:p>
                  </a:txBody>
                  <a:tcPr/>
                </a:tc>
                <a:tc>
                  <a:txBody>
                    <a:bodyPr/>
                    <a:lstStyle/>
                    <a:p>
                      <a:r>
                        <a:rPr lang="fr-CH" sz="2000" dirty="0" smtClean="0"/>
                        <a:t>Pou netwaye sòl ki gen anpil kras ki kole sou li</a:t>
                      </a:r>
                      <a:endParaRPr lang="fr-CH" sz="2000" dirty="0"/>
                    </a:p>
                  </a:txBody>
                  <a:tcPr/>
                </a:tc>
                <a:extLst>
                  <a:ext uri="{0D108BD9-81ED-4DB2-BD59-A6C34878D82A}">
                    <a16:rowId xmlns:a16="http://schemas.microsoft.com/office/drawing/2014/main" val="10003"/>
                  </a:ext>
                </a:extLst>
              </a:tr>
              <a:tr h="1008112">
                <a:tc>
                  <a:txBody>
                    <a:bodyPr/>
                    <a:lstStyle/>
                    <a:p>
                      <a:endParaRPr lang="fr-CH" sz="2000" dirty="0"/>
                    </a:p>
                  </a:txBody>
                  <a:tcPr/>
                </a:tc>
                <a:tc>
                  <a:txBody>
                    <a:bodyPr/>
                    <a:lstStyle/>
                    <a:p>
                      <a:r>
                        <a:rPr lang="fr-CH" sz="2000" dirty="0" smtClean="0"/>
                        <a:t>Gan</a:t>
                      </a:r>
                      <a:endParaRPr lang="fr-CH"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fr-CH" sz="2000" dirty="0" smtClean="0"/>
                        <a:t>Pou netwaye kanalizasyon yo</a:t>
                      </a:r>
                    </a:p>
                    <a:p>
                      <a:endParaRPr lang="fr-CH" sz="2000" dirty="0"/>
                    </a:p>
                  </a:txBody>
                  <a:tcPr/>
                </a:tc>
                <a:extLst>
                  <a:ext uri="{0D108BD9-81ED-4DB2-BD59-A6C34878D82A}">
                    <a16:rowId xmlns:a16="http://schemas.microsoft.com/office/drawing/2014/main" val="10004"/>
                  </a:ext>
                </a:extLst>
              </a:tr>
              <a:tr h="936104">
                <a:tc>
                  <a:txBody>
                    <a:bodyPr/>
                    <a:lstStyle/>
                    <a:p>
                      <a:endParaRPr lang="fr-CH" sz="2000" dirty="0"/>
                    </a:p>
                  </a:txBody>
                  <a:tcPr/>
                </a:tc>
                <a:tc>
                  <a:txBody>
                    <a:bodyPr/>
                    <a:lstStyle/>
                    <a:p>
                      <a:r>
                        <a:rPr lang="fr-CH" sz="2000" dirty="0" smtClean="0"/>
                        <a:t>Eponj</a:t>
                      </a:r>
                      <a:endParaRPr lang="fr-CH"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fr-CH" sz="2000" dirty="0" smtClean="0"/>
                        <a:t>Pou netwaye kote ki sire, ki gen seramik</a:t>
                      </a:r>
                    </a:p>
                    <a:p>
                      <a:endParaRPr lang="fr-CH" sz="2000" dirty="0"/>
                    </a:p>
                  </a:txBody>
                  <a:tcPr/>
                </a:tc>
                <a:extLst>
                  <a:ext uri="{0D108BD9-81ED-4DB2-BD59-A6C34878D82A}">
                    <a16:rowId xmlns:a16="http://schemas.microsoft.com/office/drawing/2014/main" val="10005"/>
                  </a:ext>
                </a:extLst>
              </a:tr>
            </a:tbl>
          </a:graphicData>
        </a:graphic>
      </p:graphicFrame>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9412" r="11667" b="2794"/>
          <a:stretch>
            <a:fillRect/>
          </a:stretch>
        </p:blipFill>
        <p:spPr>
          <a:xfrm>
            <a:off x="1231831" y="1628799"/>
            <a:ext cx="1620180" cy="95529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9231" r="10489"/>
          <a:stretch>
            <a:fillRect/>
          </a:stretch>
        </p:blipFill>
        <p:spPr>
          <a:xfrm>
            <a:off x="1303917" y="2690156"/>
            <a:ext cx="1707860" cy="86593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8461" t="9772" r="8134" b="12505"/>
          <a:stretch>
            <a:fillRect/>
          </a:stretch>
        </p:blipFill>
        <p:spPr>
          <a:xfrm>
            <a:off x="1231831" y="3717032"/>
            <a:ext cx="1885639" cy="9540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1538934" y="4780602"/>
            <a:ext cx="1016842" cy="84443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982" y="5733256"/>
            <a:ext cx="1835942" cy="858656"/>
          </a:xfrm>
          <a:prstGeom prst="rect">
            <a:avLst/>
          </a:prstGeom>
        </p:spPr>
      </p:pic>
      <p:pic>
        <p:nvPicPr>
          <p:cNvPr id="10" name="Picture 9"/>
          <p:cNvPicPr>
            <a:picLocks noChangeAspect="1"/>
          </p:cNvPicPr>
          <p:nvPr/>
        </p:nvPicPr>
        <p:blipFill>
          <a:blip r:embed="rId7"/>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1093351"/>
            <a:ext cx="5263044" cy="461665"/>
          </a:xfrm>
          <a:prstGeom prst="rect">
            <a:avLst/>
          </a:prstGeom>
        </p:spPr>
        <p:txBody>
          <a:bodyPr wrap="none">
            <a:spAutoFit/>
          </a:bodyPr>
          <a:lstStyle/>
          <a:p>
            <a:r>
              <a:rPr lang="fr-CH" sz="2400" b="1" dirty="0">
                <a:solidFill>
                  <a:srgbClr val="FF0000"/>
                </a:solidFill>
              </a:rPr>
              <a:t>Ekipman nou ka itilize pou nou netwaye</a:t>
            </a:r>
            <a:endParaRPr lang="de-CH" sz="2400" b="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59004687"/>
              </p:ext>
            </p:extLst>
          </p:nvPr>
        </p:nvGraphicFramePr>
        <p:xfrm>
          <a:off x="452847" y="1700808"/>
          <a:ext cx="8367627" cy="4141845"/>
        </p:xfrm>
        <a:graphic>
          <a:graphicData uri="http://schemas.openxmlformats.org/drawingml/2006/table">
            <a:tbl>
              <a:tblPr firstRow="1" bandRow="1">
                <a:tableStyleId>{5940675A-B579-460E-94D1-54222C63F5DA}</a:tableStyleId>
              </a:tblPr>
              <a:tblGrid>
                <a:gridCol w="2789209">
                  <a:extLst>
                    <a:ext uri="{9D8B030D-6E8A-4147-A177-3AD203B41FA5}">
                      <a16:colId xmlns:a16="http://schemas.microsoft.com/office/drawing/2014/main" val="20000"/>
                    </a:ext>
                  </a:extLst>
                </a:gridCol>
                <a:gridCol w="2789209">
                  <a:extLst>
                    <a:ext uri="{9D8B030D-6E8A-4147-A177-3AD203B41FA5}">
                      <a16:colId xmlns:a16="http://schemas.microsoft.com/office/drawing/2014/main" val="20001"/>
                    </a:ext>
                  </a:extLst>
                </a:gridCol>
                <a:gridCol w="2789209">
                  <a:extLst>
                    <a:ext uri="{9D8B030D-6E8A-4147-A177-3AD203B41FA5}">
                      <a16:colId xmlns:a16="http://schemas.microsoft.com/office/drawing/2014/main" val="20002"/>
                    </a:ext>
                  </a:extLst>
                </a:gridCol>
              </a:tblGrid>
              <a:tr h="672608">
                <a:tc>
                  <a:txBody>
                    <a:bodyPr/>
                    <a:lstStyle/>
                    <a:p>
                      <a:r>
                        <a:rPr lang="fr-CH" sz="2000" b="1" dirty="0" smtClean="0"/>
                        <a:t>Ekipman</a:t>
                      </a:r>
                      <a:endParaRPr lang="fr-CH" sz="2000" b="1" dirty="0"/>
                    </a:p>
                  </a:txBody>
                  <a:tcPr/>
                </a:tc>
                <a:tc>
                  <a:txBody>
                    <a:bodyPr/>
                    <a:lstStyle/>
                    <a:p>
                      <a:r>
                        <a:rPr lang="fr-CH" sz="2000" b="1" dirty="0" smtClean="0"/>
                        <a:t>Non ekipman an</a:t>
                      </a:r>
                      <a:endParaRPr lang="fr-CH" sz="2000" b="1" dirty="0"/>
                    </a:p>
                  </a:txBody>
                  <a:tcPr/>
                </a:tc>
                <a:tc>
                  <a:txBody>
                    <a:bodyPr/>
                    <a:lstStyle/>
                    <a:p>
                      <a:r>
                        <a:rPr lang="fr-CH" sz="2000" b="1" dirty="0" smtClean="0"/>
                        <a:t>Itilizasyon</a:t>
                      </a:r>
                      <a:endParaRPr lang="fr-CH" sz="2000" b="1" dirty="0"/>
                    </a:p>
                  </a:txBody>
                  <a:tcPr/>
                </a:tc>
                <a:extLst>
                  <a:ext uri="{0D108BD9-81ED-4DB2-BD59-A6C34878D82A}">
                    <a16:rowId xmlns:a16="http://schemas.microsoft.com/office/drawing/2014/main" val="10000"/>
                  </a:ext>
                </a:extLst>
              </a:tr>
              <a:tr h="1159362">
                <a:tc>
                  <a:txBody>
                    <a:bodyPr/>
                    <a:lstStyle/>
                    <a:p>
                      <a:endParaRPr lang="fr-CH" dirty="0"/>
                    </a:p>
                  </a:txBody>
                  <a:tcPr/>
                </a:tc>
                <a:tc>
                  <a:txBody>
                    <a:bodyPr/>
                    <a:lstStyle/>
                    <a:p>
                      <a:r>
                        <a:rPr lang="fr-CH" sz="2000" dirty="0" smtClean="0">
                          <a:solidFill>
                            <a:srgbClr val="FF0000"/>
                          </a:solidFill>
                        </a:rPr>
                        <a:t>Ramaswa</a:t>
                      </a:r>
                      <a:endParaRPr lang="fr-CH" sz="2000" dirty="0">
                        <a:solidFill>
                          <a:srgbClr val="FF0000"/>
                        </a:solidFill>
                      </a:endParaRPr>
                    </a:p>
                  </a:txBody>
                  <a:tcPr/>
                </a:tc>
                <a:tc>
                  <a:txBody>
                    <a:bodyPr/>
                    <a:lstStyle/>
                    <a:p>
                      <a:r>
                        <a:rPr lang="fr-CH" sz="2000" dirty="0" smtClean="0"/>
                        <a:t>Po</a:t>
                      </a:r>
                      <a:r>
                        <a:rPr lang="fr-CH" sz="2000" baseline="0" dirty="0" smtClean="0"/>
                        <a:t>u r</a:t>
                      </a:r>
                      <a:r>
                        <a:rPr lang="fr-CH" sz="2000" dirty="0" smtClean="0"/>
                        <a:t>amase fatra</a:t>
                      </a:r>
                      <a:endParaRPr lang="fr-CH" sz="2000" dirty="0"/>
                    </a:p>
                  </a:txBody>
                  <a:tcPr/>
                </a:tc>
                <a:extLst>
                  <a:ext uri="{0D108BD9-81ED-4DB2-BD59-A6C34878D82A}">
                    <a16:rowId xmlns:a16="http://schemas.microsoft.com/office/drawing/2014/main" val="10001"/>
                  </a:ext>
                </a:extLst>
              </a:tr>
              <a:tr h="1115112">
                <a:tc>
                  <a:txBody>
                    <a:bodyPr/>
                    <a:lstStyle/>
                    <a:p>
                      <a:endParaRPr lang="fr-CH" dirty="0"/>
                    </a:p>
                  </a:txBody>
                  <a:tcPr/>
                </a:tc>
                <a:tc>
                  <a:txBody>
                    <a:bodyPr/>
                    <a:lstStyle/>
                    <a:p>
                      <a:r>
                        <a:rPr lang="fr-CH" sz="2000" dirty="0" smtClean="0"/>
                        <a:t>Echèl</a:t>
                      </a:r>
                      <a:endParaRPr lang="fr-CH" sz="2000" dirty="0"/>
                    </a:p>
                  </a:txBody>
                  <a:tcPr/>
                </a:tc>
                <a:tc>
                  <a:txBody>
                    <a:bodyPr/>
                    <a:lstStyle/>
                    <a:p>
                      <a:r>
                        <a:rPr lang="fr-CH" sz="2000" dirty="0" smtClean="0"/>
                        <a:t>Monte kote ki wo yo</a:t>
                      </a:r>
                      <a:endParaRPr lang="fr-CH" sz="2000" dirty="0"/>
                    </a:p>
                  </a:txBody>
                  <a:tcPr/>
                </a:tc>
                <a:extLst>
                  <a:ext uri="{0D108BD9-81ED-4DB2-BD59-A6C34878D82A}">
                    <a16:rowId xmlns:a16="http://schemas.microsoft.com/office/drawing/2014/main" val="10002"/>
                  </a:ext>
                </a:extLst>
              </a:tr>
              <a:tr h="1194763">
                <a:tc>
                  <a:txBody>
                    <a:bodyPr/>
                    <a:lstStyle/>
                    <a:p>
                      <a:endParaRPr lang="fr-CH" dirty="0"/>
                    </a:p>
                  </a:txBody>
                  <a:tcPr/>
                </a:tc>
                <a:tc>
                  <a:txBody>
                    <a:bodyPr/>
                    <a:lstStyle/>
                    <a:p>
                      <a:r>
                        <a:rPr lang="fr-CH" sz="2000" dirty="0" smtClean="0"/>
                        <a:t>Mòp</a:t>
                      </a:r>
                      <a:endParaRPr lang="fr-CH" sz="2000" dirty="0"/>
                    </a:p>
                  </a:txBody>
                  <a:tcPr/>
                </a:tc>
                <a:tc>
                  <a:txBody>
                    <a:bodyPr/>
                    <a:lstStyle/>
                    <a:p>
                      <a:r>
                        <a:rPr lang="fr-CH" sz="2000" dirty="0" smtClean="0"/>
                        <a:t>Pou netwaye sòl ki</a:t>
                      </a:r>
                      <a:r>
                        <a:rPr lang="fr-CH" sz="2000" baseline="0" dirty="0" smtClean="0"/>
                        <a:t> sire oubyen ki gen seramik</a:t>
                      </a:r>
                      <a:endParaRPr lang="fr-CH" sz="2000" dirty="0"/>
                    </a:p>
                  </a:txBody>
                  <a:tcP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2420888"/>
            <a:ext cx="1110987" cy="95400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648" y="4873025"/>
            <a:ext cx="860569" cy="966110"/>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5042" b="9249"/>
          <a:stretch>
            <a:fillRect/>
          </a:stretch>
        </p:blipFill>
        <p:spPr>
          <a:xfrm>
            <a:off x="1319957" y="3654770"/>
            <a:ext cx="987531" cy="954000"/>
          </a:xfrm>
          <a:prstGeom prst="rect">
            <a:avLst/>
          </a:prstGeom>
        </p:spPr>
      </p:pic>
      <p:pic>
        <p:nvPicPr>
          <p:cNvPr id="7" name="Picture 6"/>
          <p:cNvPicPr>
            <a:picLocks noChangeAspect="1"/>
          </p:cNvPicPr>
          <p:nvPr/>
        </p:nvPicPr>
        <p:blipFill>
          <a:blip r:embed="rId5"/>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9912" y="289067"/>
            <a:ext cx="2115451" cy="461665"/>
          </a:xfrm>
          <a:prstGeom prst="rect">
            <a:avLst/>
          </a:prstGeom>
        </p:spPr>
        <p:txBody>
          <a:bodyPr wrap="none">
            <a:spAutoFit/>
          </a:bodyPr>
          <a:lstStyle/>
          <a:p>
            <a:r>
              <a:rPr lang="fr-CH" sz="2400" b="1" dirty="0"/>
              <a:t>Zouti </a:t>
            </a:r>
            <a:r>
              <a:rPr lang="fr-CH" sz="2400" b="1" dirty="0" smtClean="0"/>
              <a:t>de baz yo</a:t>
            </a:r>
            <a:endParaRPr lang="de-CH" sz="2400" b="1" dirty="0"/>
          </a:p>
        </p:txBody>
      </p:sp>
      <p:graphicFrame>
        <p:nvGraphicFramePr>
          <p:cNvPr id="4" name="Table 3"/>
          <p:cNvGraphicFramePr>
            <a:graphicFrameLocks noGrp="1"/>
          </p:cNvGraphicFramePr>
          <p:nvPr>
            <p:extLst>
              <p:ext uri="{D42A27DB-BD31-4B8C-83A1-F6EECF244321}">
                <p14:modId xmlns:p14="http://schemas.microsoft.com/office/powerpoint/2010/main" val="2621812368"/>
              </p:ext>
            </p:extLst>
          </p:nvPr>
        </p:nvGraphicFramePr>
        <p:xfrm>
          <a:off x="539552" y="836712"/>
          <a:ext cx="8064897" cy="5688632"/>
        </p:xfrm>
        <a:graphic>
          <a:graphicData uri="http://schemas.openxmlformats.org/drawingml/2006/table">
            <a:tbl>
              <a:tblPr firstRow="1" bandRow="1">
                <a:tableStyleId>{5940675A-B579-460E-94D1-54222C63F5DA}</a:tableStyleId>
              </a:tblPr>
              <a:tblGrid>
                <a:gridCol w="2688299">
                  <a:extLst>
                    <a:ext uri="{9D8B030D-6E8A-4147-A177-3AD203B41FA5}">
                      <a16:colId xmlns:a16="http://schemas.microsoft.com/office/drawing/2014/main" val="20000"/>
                    </a:ext>
                  </a:extLst>
                </a:gridCol>
                <a:gridCol w="2688299">
                  <a:extLst>
                    <a:ext uri="{9D8B030D-6E8A-4147-A177-3AD203B41FA5}">
                      <a16:colId xmlns:a16="http://schemas.microsoft.com/office/drawing/2014/main" val="20001"/>
                    </a:ext>
                  </a:extLst>
                </a:gridCol>
                <a:gridCol w="2688299">
                  <a:extLst>
                    <a:ext uri="{9D8B030D-6E8A-4147-A177-3AD203B41FA5}">
                      <a16:colId xmlns:a16="http://schemas.microsoft.com/office/drawing/2014/main" val="20002"/>
                    </a:ext>
                  </a:extLst>
                </a:gridCol>
              </a:tblGrid>
              <a:tr h="702078">
                <a:tc>
                  <a:txBody>
                    <a:bodyPr/>
                    <a:lstStyle/>
                    <a:p>
                      <a:pPr algn="ctr"/>
                      <a:r>
                        <a:rPr lang="fr-CH" sz="2000" b="1" dirty="0" smtClean="0"/>
                        <a:t>Zouti </a:t>
                      </a:r>
                      <a:endParaRPr lang="fr-CH" sz="2000" b="1" dirty="0"/>
                    </a:p>
                  </a:txBody>
                  <a:tcPr/>
                </a:tc>
                <a:tc>
                  <a:txBody>
                    <a:bodyPr/>
                    <a:lstStyle/>
                    <a:p>
                      <a:pPr algn="ctr"/>
                      <a:r>
                        <a:rPr lang="fr-CH" sz="2000" b="1" dirty="0" smtClean="0"/>
                        <a:t>Non Zouti </a:t>
                      </a:r>
                      <a:endParaRPr lang="fr-CH" sz="2000" b="1" dirty="0"/>
                    </a:p>
                  </a:txBody>
                  <a:tcPr/>
                </a:tc>
                <a:tc>
                  <a:txBody>
                    <a:bodyPr/>
                    <a:lstStyle/>
                    <a:p>
                      <a:pPr algn="ctr"/>
                      <a:r>
                        <a:rPr lang="fr-CH" sz="2000" b="1" dirty="0" smtClean="0"/>
                        <a:t>Itilizasyon </a:t>
                      </a:r>
                      <a:endParaRPr lang="fr-CH" sz="2000" b="1" dirty="0"/>
                    </a:p>
                  </a:txBody>
                  <a:tcPr/>
                </a:tc>
                <a:extLst>
                  <a:ext uri="{0D108BD9-81ED-4DB2-BD59-A6C34878D82A}">
                    <a16:rowId xmlns:a16="http://schemas.microsoft.com/office/drawing/2014/main" val="10000"/>
                  </a:ext>
                </a:extLst>
              </a:tr>
              <a:tr h="1098122">
                <a:tc>
                  <a:txBody>
                    <a:bodyPr/>
                    <a:lstStyle/>
                    <a:p>
                      <a:endParaRPr lang="fr-CH" dirty="0"/>
                    </a:p>
                  </a:txBody>
                  <a:tcPr/>
                </a:tc>
                <a:tc>
                  <a:txBody>
                    <a:bodyPr/>
                    <a:lstStyle/>
                    <a:p>
                      <a:r>
                        <a:rPr lang="fr-CH" sz="2000" dirty="0" smtClean="0"/>
                        <a:t>Bwòs</a:t>
                      </a:r>
                      <a:r>
                        <a:rPr lang="fr-CH" sz="2000" baseline="0" dirty="0" smtClean="0"/>
                        <a:t> metalik</a:t>
                      </a:r>
                      <a:endParaRPr lang="fr-CH" sz="2000" dirty="0"/>
                    </a:p>
                  </a:txBody>
                  <a:tcPr/>
                </a:tc>
                <a:tc>
                  <a:txBody>
                    <a:bodyPr/>
                    <a:lstStyle/>
                    <a:p>
                      <a:r>
                        <a:rPr lang="fr-CH" sz="2000" dirty="0" smtClean="0"/>
                        <a:t>Pou netwaye kote ki rouye</a:t>
                      </a:r>
                      <a:endParaRPr lang="fr-CH" sz="2000" dirty="0"/>
                    </a:p>
                  </a:txBody>
                  <a:tcPr/>
                </a:tc>
                <a:extLst>
                  <a:ext uri="{0D108BD9-81ED-4DB2-BD59-A6C34878D82A}">
                    <a16:rowId xmlns:a16="http://schemas.microsoft.com/office/drawing/2014/main" val="10001"/>
                  </a:ext>
                </a:extLst>
              </a:tr>
              <a:tr h="702078">
                <a:tc>
                  <a:txBody>
                    <a:bodyPr/>
                    <a:lstStyle/>
                    <a:p>
                      <a:endParaRPr lang="fr-CH" dirty="0"/>
                    </a:p>
                  </a:txBody>
                  <a:tcPr/>
                </a:tc>
                <a:tc>
                  <a:txBody>
                    <a:bodyPr/>
                    <a:lstStyle/>
                    <a:p>
                      <a:r>
                        <a:rPr lang="fr-CH" sz="2000" dirty="0" smtClean="0"/>
                        <a:t>Bourèt</a:t>
                      </a:r>
                      <a:endParaRPr lang="fr-CH" sz="2000" dirty="0"/>
                    </a:p>
                  </a:txBody>
                  <a:tcPr/>
                </a:tc>
                <a:tc>
                  <a:txBody>
                    <a:bodyPr/>
                    <a:lstStyle/>
                    <a:p>
                      <a:r>
                        <a:rPr lang="fr-CH" sz="2000" dirty="0" smtClean="0">
                          <a:solidFill>
                            <a:srgbClr val="FF0000"/>
                          </a:solidFill>
                        </a:rPr>
                        <a:t>Itilize pou transp</a:t>
                      </a:r>
                      <a:r>
                        <a:rPr lang="fr-CH" sz="2000" dirty="0" smtClean="0">
                          <a:solidFill>
                            <a:srgbClr val="FF0000"/>
                          </a:solidFill>
                          <a:latin typeface="Times New Roman" panose="02020603050405020304" pitchFamily="18" charset="0"/>
                          <a:cs typeface="Times New Roman" panose="02020603050405020304" pitchFamily="18" charset="0"/>
                        </a:rPr>
                        <a:t>ò</a:t>
                      </a:r>
                      <a:r>
                        <a:rPr lang="fr-CH" sz="2000" dirty="0" smtClean="0">
                          <a:solidFill>
                            <a:srgbClr val="FF0000"/>
                          </a:solidFill>
                        </a:rPr>
                        <a:t>te </a:t>
                      </a:r>
                      <a:r>
                        <a:rPr lang="fr-CH" sz="2000" dirty="0" smtClean="0">
                          <a:solidFill>
                            <a:srgbClr val="FF0000"/>
                          </a:solidFill>
                        </a:rPr>
                        <a:t>materyèl </a:t>
                      </a:r>
                      <a:r>
                        <a:rPr lang="fr-CH" sz="2000" dirty="0" smtClean="0">
                          <a:solidFill>
                            <a:srgbClr val="FF0000"/>
                          </a:solidFill>
                        </a:rPr>
                        <a:t>epi </a:t>
                      </a:r>
                      <a:r>
                        <a:rPr lang="fr-CH" sz="2000" dirty="0" smtClean="0">
                          <a:solidFill>
                            <a:srgbClr val="FF0000"/>
                          </a:solidFill>
                        </a:rPr>
                        <a:t>pote </a:t>
                      </a:r>
                      <a:r>
                        <a:rPr lang="fr-CH" sz="2000" dirty="0" smtClean="0">
                          <a:solidFill>
                            <a:srgbClr val="FF0000"/>
                          </a:solidFill>
                        </a:rPr>
                        <a:t>fatra</a:t>
                      </a:r>
                      <a:endParaRPr lang="fr-CH" sz="2000" dirty="0">
                        <a:solidFill>
                          <a:srgbClr val="FF0000"/>
                        </a:solidFill>
                      </a:endParaRPr>
                    </a:p>
                  </a:txBody>
                  <a:tcPr/>
                </a:tc>
                <a:extLst>
                  <a:ext uri="{0D108BD9-81ED-4DB2-BD59-A6C34878D82A}">
                    <a16:rowId xmlns:a16="http://schemas.microsoft.com/office/drawing/2014/main" val="10002"/>
                  </a:ext>
                </a:extLst>
              </a:tr>
              <a:tr h="954106">
                <a:tc>
                  <a:txBody>
                    <a:bodyPr/>
                    <a:lstStyle/>
                    <a:p>
                      <a:endParaRPr lang="fr-CH" dirty="0"/>
                    </a:p>
                  </a:txBody>
                  <a:tcPr/>
                </a:tc>
                <a:tc>
                  <a:txBody>
                    <a:bodyPr/>
                    <a:lstStyle/>
                    <a:p>
                      <a:r>
                        <a:rPr lang="fr-CH" sz="2000" dirty="0" smtClean="0"/>
                        <a:t>Mèt</a:t>
                      </a:r>
                      <a:endParaRPr lang="fr-CH" sz="2000" dirty="0"/>
                    </a:p>
                  </a:txBody>
                  <a:tcPr/>
                </a:tc>
                <a:tc>
                  <a:txBody>
                    <a:bodyPr/>
                    <a:lstStyle/>
                    <a:p>
                      <a:r>
                        <a:rPr lang="fr-CH" sz="2000" dirty="0" smtClean="0"/>
                        <a:t>Itilize</a:t>
                      </a:r>
                      <a:r>
                        <a:rPr lang="fr-CH" sz="2000" baseline="0" dirty="0" smtClean="0"/>
                        <a:t> pou mezire</a:t>
                      </a:r>
                      <a:endParaRPr lang="fr-CH" sz="2000" dirty="0"/>
                    </a:p>
                  </a:txBody>
                  <a:tcPr/>
                </a:tc>
                <a:extLst>
                  <a:ext uri="{0D108BD9-81ED-4DB2-BD59-A6C34878D82A}">
                    <a16:rowId xmlns:a16="http://schemas.microsoft.com/office/drawing/2014/main" val="10003"/>
                  </a:ext>
                </a:extLst>
              </a:tr>
              <a:tr h="702078">
                <a:tc>
                  <a:txBody>
                    <a:bodyPr/>
                    <a:lstStyle/>
                    <a:p>
                      <a:endParaRPr lang="fr-CH" dirty="0"/>
                    </a:p>
                  </a:txBody>
                  <a:tcPr/>
                </a:tc>
                <a:tc>
                  <a:txBody>
                    <a:bodyPr/>
                    <a:lstStyle/>
                    <a:p>
                      <a:r>
                        <a:rPr lang="fr-CH" sz="2000" dirty="0" smtClean="0"/>
                        <a:t>Goyin</a:t>
                      </a:r>
                      <a:endParaRPr lang="fr-CH" sz="2000" dirty="0"/>
                    </a:p>
                  </a:txBody>
                  <a:tcPr/>
                </a:tc>
                <a:tc>
                  <a:txBody>
                    <a:bodyPr/>
                    <a:lstStyle/>
                    <a:p>
                      <a:r>
                        <a:rPr lang="fr-CH" sz="2000" dirty="0" smtClean="0"/>
                        <a:t>Itilize pou koupe bwa</a:t>
                      </a:r>
                      <a:endParaRPr lang="fr-CH" sz="2000" dirty="0"/>
                    </a:p>
                  </a:txBody>
                  <a:tcPr/>
                </a:tc>
                <a:extLst>
                  <a:ext uri="{0D108BD9-81ED-4DB2-BD59-A6C34878D82A}">
                    <a16:rowId xmlns:a16="http://schemas.microsoft.com/office/drawing/2014/main" val="10004"/>
                  </a:ext>
                </a:extLst>
              </a:tr>
              <a:tr h="702078">
                <a:tc>
                  <a:txBody>
                    <a:bodyPr/>
                    <a:lstStyle/>
                    <a:p>
                      <a:endParaRPr lang="fr-CH" dirty="0"/>
                    </a:p>
                  </a:txBody>
                  <a:tcPr/>
                </a:tc>
                <a:tc>
                  <a:txBody>
                    <a:bodyPr/>
                    <a:lstStyle/>
                    <a:p>
                      <a:r>
                        <a:rPr lang="fr-CH" sz="2000" dirty="0" smtClean="0"/>
                        <a:t>Mato</a:t>
                      </a:r>
                      <a:endParaRPr lang="fr-CH" sz="2000" dirty="0"/>
                    </a:p>
                  </a:txBody>
                  <a:tcPr/>
                </a:tc>
                <a:tc>
                  <a:txBody>
                    <a:bodyPr/>
                    <a:lstStyle/>
                    <a:p>
                      <a:r>
                        <a:rPr lang="fr-CH" sz="2000" dirty="0" smtClean="0"/>
                        <a:t>Itilize pou kloure</a:t>
                      </a:r>
                      <a:endParaRPr lang="fr-CH" sz="2000" dirty="0"/>
                    </a:p>
                  </a:txBody>
                  <a:tcPr/>
                </a:tc>
                <a:extLst>
                  <a:ext uri="{0D108BD9-81ED-4DB2-BD59-A6C34878D82A}">
                    <a16:rowId xmlns:a16="http://schemas.microsoft.com/office/drawing/2014/main" val="10005"/>
                  </a:ext>
                </a:extLst>
              </a:tr>
              <a:tr h="828092">
                <a:tc>
                  <a:txBody>
                    <a:bodyPr/>
                    <a:lstStyle/>
                    <a:p>
                      <a:endParaRPr lang="fr-CH" dirty="0"/>
                    </a:p>
                  </a:txBody>
                  <a:tcPr/>
                </a:tc>
                <a:tc>
                  <a:txBody>
                    <a:bodyPr/>
                    <a:lstStyle/>
                    <a:p>
                      <a:r>
                        <a:rPr lang="fr-CH" sz="2000" dirty="0" smtClean="0"/>
                        <a:t>Bwat</a:t>
                      </a:r>
                      <a:r>
                        <a:rPr lang="fr-CH" sz="2000" baseline="0" dirty="0" smtClean="0"/>
                        <a:t> zouti</a:t>
                      </a:r>
                      <a:endParaRPr lang="fr-CH" sz="2000" dirty="0"/>
                    </a:p>
                  </a:txBody>
                  <a:tcPr/>
                </a:tc>
                <a:tc>
                  <a:txBody>
                    <a:bodyPr/>
                    <a:lstStyle/>
                    <a:p>
                      <a:r>
                        <a:rPr lang="fr-CH" sz="2000" dirty="0" smtClean="0"/>
                        <a:t>Bwat pou mete zouti</a:t>
                      </a:r>
                      <a:endParaRPr lang="fr-CH" sz="2000" dirty="0"/>
                    </a:p>
                  </a:txBody>
                  <a:tcPr/>
                </a:tc>
                <a:extLst>
                  <a:ext uri="{0D108BD9-81ED-4DB2-BD59-A6C34878D82A}">
                    <a16:rowId xmlns:a16="http://schemas.microsoft.com/office/drawing/2014/main" val="10006"/>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1584" y="1655749"/>
            <a:ext cx="954000" cy="954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367" y="2696702"/>
            <a:ext cx="1164376" cy="62488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2793" b="9212"/>
          <a:stretch>
            <a:fillRect/>
          </a:stretch>
        </p:blipFill>
        <p:spPr>
          <a:xfrm>
            <a:off x="1351584" y="3506916"/>
            <a:ext cx="954000" cy="744071"/>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11633"/>
          <a:stretch>
            <a:fillRect/>
          </a:stretch>
        </p:blipFill>
        <p:spPr>
          <a:xfrm>
            <a:off x="1127331" y="4336967"/>
            <a:ext cx="1281553" cy="59077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701355" y="4925550"/>
            <a:ext cx="497988" cy="954000"/>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28400" t="16336" r="27782" b="7382"/>
          <a:stretch>
            <a:fillRect/>
          </a:stretch>
        </p:blipFill>
        <p:spPr>
          <a:xfrm>
            <a:off x="1358452" y="5797628"/>
            <a:ext cx="1075765" cy="727716"/>
          </a:xfrm>
          <a:prstGeom prst="rect">
            <a:avLst/>
          </a:prstGeom>
        </p:spPr>
      </p:pic>
      <p:pic>
        <p:nvPicPr>
          <p:cNvPr id="12" name="Picture 11"/>
          <p:cNvPicPr>
            <a:picLocks noChangeAspect="1"/>
          </p:cNvPicPr>
          <p:nvPr/>
        </p:nvPicPr>
        <p:blipFill>
          <a:blip r:embed="rId8"/>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9912" y="289067"/>
            <a:ext cx="1807803" cy="461665"/>
          </a:xfrm>
          <a:prstGeom prst="rect">
            <a:avLst/>
          </a:prstGeom>
        </p:spPr>
        <p:txBody>
          <a:bodyPr wrap="none">
            <a:spAutoFit/>
          </a:bodyPr>
          <a:lstStyle/>
          <a:p>
            <a:r>
              <a:rPr lang="fr-CH" sz="2400" b="1" dirty="0"/>
              <a:t>Zouti </a:t>
            </a:r>
            <a:r>
              <a:rPr lang="fr-CH" sz="2400" b="1" dirty="0" smtClean="0"/>
              <a:t>de baz </a:t>
            </a:r>
            <a:endParaRPr lang="de-CH" sz="2400" b="1" dirty="0"/>
          </a:p>
        </p:txBody>
      </p:sp>
      <p:graphicFrame>
        <p:nvGraphicFramePr>
          <p:cNvPr id="4" name="Table 3"/>
          <p:cNvGraphicFramePr>
            <a:graphicFrameLocks noGrp="1"/>
          </p:cNvGraphicFramePr>
          <p:nvPr/>
        </p:nvGraphicFramePr>
        <p:xfrm>
          <a:off x="539552" y="836712"/>
          <a:ext cx="8064897" cy="4750256"/>
        </p:xfrm>
        <a:graphic>
          <a:graphicData uri="http://schemas.openxmlformats.org/drawingml/2006/table">
            <a:tbl>
              <a:tblPr firstRow="1" bandRow="1">
                <a:tableStyleId>{5940675A-B579-460E-94D1-54222C63F5DA}</a:tableStyleId>
              </a:tblPr>
              <a:tblGrid>
                <a:gridCol w="2688299">
                  <a:extLst>
                    <a:ext uri="{9D8B030D-6E8A-4147-A177-3AD203B41FA5}">
                      <a16:colId xmlns:a16="http://schemas.microsoft.com/office/drawing/2014/main" val="20000"/>
                    </a:ext>
                  </a:extLst>
                </a:gridCol>
                <a:gridCol w="2688299">
                  <a:extLst>
                    <a:ext uri="{9D8B030D-6E8A-4147-A177-3AD203B41FA5}">
                      <a16:colId xmlns:a16="http://schemas.microsoft.com/office/drawing/2014/main" val="20001"/>
                    </a:ext>
                  </a:extLst>
                </a:gridCol>
                <a:gridCol w="2688299">
                  <a:extLst>
                    <a:ext uri="{9D8B030D-6E8A-4147-A177-3AD203B41FA5}">
                      <a16:colId xmlns:a16="http://schemas.microsoft.com/office/drawing/2014/main" val="20002"/>
                    </a:ext>
                  </a:extLst>
                </a:gridCol>
              </a:tblGrid>
              <a:tr h="702078">
                <a:tc>
                  <a:txBody>
                    <a:bodyPr/>
                    <a:lstStyle/>
                    <a:p>
                      <a:pPr algn="ctr"/>
                      <a:r>
                        <a:rPr lang="fr-CH" sz="2000" b="1" dirty="0" smtClean="0"/>
                        <a:t>Zouti </a:t>
                      </a:r>
                      <a:endParaRPr lang="fr-CH" sz="2000" b="1" dirty="0"/>
                    </a:p>
                  </a:txBody>
                  <a:tcPr/>
                </a:tc>
                <a:tc>
                  <a:txBody>
                    <a:bodyPr/>
                    <a:lstStyle/>
                    <a:p>
                      <a:pPr algn="ctr"/>
                      <a:r>
                        <a:rPr lang="fr-CH" sz="2000" b="1" dirty="0" smtClean="0"/>
                        <a:t>Non Zouti </a:t>
                      </a:r>
                      <a:endParaRPr lang="fr-CH" sz="2000" b="1" dirty="0"/>
                    </a:p>
                  </a:txBody>
                  <a:tcPr/>
                </a:tc>
                <a:tc>
                  <a:txBody>
                    <a:bodyPr/>
                    <a:lstStyle/>
                    <a:p>
                      <a:pPr algn="ctr"/>
                      <a:r>
                        <a:rPr lang="fr-CH" sz="2000" b="1" dirty="0" smtClean="0"/>
                        <a:t>Itilizasyon</a:t>
                      </a:r>
                      <a:endParaRPr lang="fr-CH" sz="2000" b="1" dirty="0"/>
                    </a:p>
                  </a:txBody>
                  <a:tcPr/>
                </a:tc>
                <a:extLst>
                  <a:ext uri="{0D108BD9-81ED-4DB2-BD59-A6C34878D82A}">
                    <a16:rowId xmlns:a16="http://schemas.microsoft.com/office/drawing/2014/main" val="10000"/>
                  </a:ext>
                </a:extLst>
              </a:tr>
              <a:tr h="1098122">
                <a:tc>
                  <a:txBody>
                    <a:bodyPr/>
                    <a:lstStyle/>
                    <a:p>
                      <a:endParaRPr lang="fr-CH" dirty="0"/>
                    </a:p>
                  </a:txBody>
                  <a:tcPr/>
                </a:tc>
                <a:tc>
                  <a:txBody>
                    <a:bodyPr/>
                    <a:lstStyle/>
                    <a:p>
                      <a:r>
                        <a:rPr lang="fr-CH" sz="2000" dirty="0" smtClean="0"/>
                        <a:t>Antiwouy</a:t>
                      </a:r>
                      <a:endParaRPr lang="fr-CH" sz="2000" dirty="0"/>
                    </a:p>
                  </a:txBody>
                  <a:tcPr/>
                </a:tc>
                <a:tc>
                  <a:txBody>
                    <a:bodyPr/>
                    <a:lstStyle/>
                    <a:p>
                      <a:r>
                        <a:rPr lang="fr-CH" sz="2000" dirty="0" smtClean="0"/>
                        <a:t>Pou anpeche</a:t>
                      </a:r>
                      <a:r>
                        <a:rPr lang="fr-CH" sz="2000" baseline="0" dirty="0" smtClean="0"/>
                        <a:t> eleman metalik yo rouye</a:t>
                      </a:r>
                      <a:endParaRPr lang="fr-CH" sz="2000" dirty="0"/>
                    </a:p>
                  </a:txBody>
                  <a:tcPr/>
                </a:tc>
                <a:extLst>
                  <a:ext uri="{0D108BD9-81ED-4DB2-BD59-A6C34878D82A}">
                    <a16:rowId xmlns:a16="http://schemas.microsoft.com/office/drawing/2014/main" val="10001"/>
                  </a:ext>
                </a:extLst>
              </a:tr>
              <a:tr h="936104">
                <a:tc>
                  <a:txBody>
                    <a:bodyPr/>
                    <a:lstStyle/>
                    <a:p>
                      <a:endParaRPr lang="fr-CH" dirty="0"/>
                    </a:p>
                  </a:txBody>
                  <a:tcPr/>
                </a:tc>
                <a:tc>
                  <a:txBody>
                    <a:bodyPr/>
                    <a:lstStyle/>
                    <a:p>
                      <a:r>
                        <a:rPr lang="fr-CH" sz="2000" dirty="0" smtClean="0">
                          <a:solidFill>
                            <a:srgbClr val="FF0000"/>
                          </a:solidFill>
                        </a:rPr>
                        <a:t>Kòl PVC</a:t>
                      </a:r>
                      <a:endParaRPr lang="fr-CH" sz="2000" dirty="0">
                        <a:solidFill>
                          <a:srgbClr val="FF0000"/>
                        </a:solidFill>
                      </a:endParaRPr>
                    </a:p>
                  </a:txBody>
                  <a:tcPr/>
                </a:tc>
                <a:tc>
                  <a:txBody>
                    <a:bodyPr/>
                    <a:lstStyle/>
                    <a:p>
                      <a:r>
                        <a:rPr lang="fr-CH" sz="2000" dirty="0" smtClean="0"/>
                        <a:t>Kòl</a:t>
                      </a:r>
                      <a:r>
                        <a:rPr lang="fr-CH" sz="2000" baseline="0" dirty="0" smtClean="0"/>
                        <a:t> yo itilize pou kole PVC</a:t>
                      </a:r>
                      <a:endParaRPr lang="fr-CH" sz="2000" dirty="0"/>
                    </a:p>
                  </a:txBody>
                  <a:tcPr/>
                </a:tc>
                <a:extLst>
                  <a:ext uri="{0D108BD9-81ED-4DB2-BD59-A6C34878D82A}">
                    <a16:rowId xmlns:a16="http://schemas.microsoft.com/office/drawing/2014/main" val="10002"/>
                  </a:ext>
                </a:extLst>
              </a:tr>
              <a:tr h="990110">
                <a:tc>
                  <a:txBody>
                    <a:bodyPr/>
                    <a:lstStyle/>
                    <a:p>
                      <a:endParaRPr lang="fr-CH" dirty="0"/>
                    </a:p>
                  </a:txBody>
                  <a:tcPr/>
                </a:tc>
                <a:tc>
                  <a:txBody>
                    <a:bodyPr/>
                    <a:lstStyle/>
                    <a:p>
                      <a:r>
                        <a:rPr lang="fr-CH" sz="2000" dirty="0" smtClean="0"/>
                        <a:t>Tep elektrik</a:t>
                      </a:r>
                      <a:endParaRPr lang="fr-CH" sz="2000" dirty="0"/>
                    </a:p>
                  </a:txBody>
                  <a:tcPr/>
                </a:tc>
                <a:tc>
                  <a:txBody>
                    <a:bodyPr/>
                    <a:lstStyle/>
                    <a:p>
                      <a:r>
                        <a:rPr lang="fr-CH" sz="2000" dirty="0" smtClean="0"/>
                        <a:t>Pou ranfòse ralonj, bouche kote ki dekale nan fil elektrik yo</a:t>
                      </a:r>
                      <a:endParaRPr lang="fr-CH" sz="2000" dirty="0"/>
                    </a:p>
                  </a:txBody>
                  <a:tcPr/>
                </a:tc>
                <a:extLst>
                  <a:ext uri="{0D108BD9-81ED-4DB2-BD59-A6C34878D82A}">
                    <a16:rowId xmlns:a16="http://schemas.microsoft.com/office/drawing/2014/main" val="10003"/>
                  </a:ext>
                </a:extLst>
              </a:tr>
              <a:tr h="1008112">
                <a:tc>
                  <a:txBody>
                    <a:bodyPr/>
                    <a:lstStyle/>
                    <a:p>
                      <a:endParaRPr lang="fr-CH" dirty="0"/>
                    </a:p>
                  </a:txBody>
                  <a:tcPr/>
                </a:tc>
                <a:tc>
                  <a:txBody>
                    <a:bodyPr/>
                    <a:lstStyle/>
                    <a:p>
                      <a:r>
                        <a:rPr lang="fr-CH" sz="2000" dirty="0" smtClean="0"/>
                        <a:t>Pèl</a:t>
                      </a:r>
                      <a:endParaRPr lang="fr-CH" sz="2000" dirty="0"/>
                    </a:p>
                  </a:txBody>
                  <a:tcPr/>
                </a:tc>
                <a:tc>
                  <a:txBody>
                    <a:bodyPr/>
                    <a:lstStyle/>
                    <a:p>
                      <a:r>
                        <a:rPr lang="fr-CH" sz="2000" dirty="0" smtClean="0"/>
                        <a:t>Pou travay,</a:t>
                      </a:r>
                      <a:r>
                        <a:rPr lang="fr-CH" sz="2000" baseline="0" dirty="0" smtClean="0"/>
                        <a:t> ramase fatra</a:t>
                      </a:r>
                      <a:endParaRPr lang="fr-CH" sz="2000" dirty="0"/>
                    </a:p>
                  </a:txBody>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1628800"/>
            <a:ext cx="659447" cy="9540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8985"/>
          <a:stretch>
            <a:fillRect/>
          </a:stretch>
        </p:blipFill>
        <p:spPr>
          <a:xfrm>
            <a:off x="1283453" y="2651584"/>
            <a:ext cx="954000" cy="86828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965" y="3583758"/>
            <a:ext cx="1168842" cy="954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0000">
            <a:off x="1307576" y="4601589"/>
            <a:ext cx="954000" cy="954000"/>
          </a:xfrm>
          <a:prstGeom prst="rect">
            <a:avLst/>
          </a:prstGeom>
        </p:spPr>
      </p:pic>
      <p:pic>
        <p:nvPicPr>
          <p:cNvPr id="8" name="Picture 7"/>
          <p:cNvPicPr>
            <a:picLocks noChangeAspect="1"/>
          </p:cNvPicPr>
          <p:nvPr/>
        </p:nvPicPr>
        <p:blipFill>
          <a:blip r:embed="rId7"/>
          <a:stretch>
            <a:fillRect/>
          </a:stretch>
        </p:blipFill>
        <p:spPr>
          <a:xfrm>
            <a:off x="452845" y="120593"/>
            <a:ext cx="1981372" cy="48162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2375</Words>
  <Application>Microsoft Office PowerPoint</Application>
  <PresentationFormat>On-screen Show (4:3)</PresentationFormat>
  <Paragraphs>598</Paragraphs>
  <Slides>40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TRA164432</dc:creator>
  <cp:lastModifiedBy>SKH232255</cp:lastModifiedBy>
  <cp:revision>240</cp:revision>
  <dcterms:created xsi:type="dcterms:W3CDTF">2019-09-24T19:58:00Z</dcterms:created>
  <dcterms:modified xsi:type="dcterms:W3CDTF">2024-01-09T19:16:28Z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5B1008710CE940459F4B97E92551A17E_12</vt:lpwstr>
  </property>
  <property fmtid="{D5CDD505-2E9C-101B-9397-08002B2CF9AE}" pid="3" name="KSOProductBuildVer">
    <vt:lpwstr>1033-12.2.0.13306</vt:lpwstr>
  </property>
</Properties>
</file>