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</p:sldMasterIdLst>
  <p:sldIdLst>
    <p:sldId id="259" r:id="rId2"/>
    <p:sldId id="260" r:id="rId3"/>
    <p:sldId id="273" r:id="rId4"/>
    <p:sldId id="271" r:id="rId5"/>
    <p:sldId id="274" r:id="rId6"/>
    <p:sldId id="275" r:id="rId7"/>
    <p:sldId id="272" r:id="rId8"/>
    <p:sldId id="276" r:id="rId9"/>
    <p:sldId id="277" r:id="rId10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44892-D76B-4D97-BAA2-AC080B1833F2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5E5D4E-55F6-4295-B933-DAFCCD264855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en-US" sz="1200">
              <a:latin typeface="Arial" pitchFamily="34" charset="0"/>
              <a:cs typeface="Arial" pitchFamily="34" charset="0"/>
            </a:rPr>
            <a:t>Estatistik sou popilasyon ak sektè vital yo.</a:t>
          </a:r>
          <a:endParaRPr lang="en-US" sz="1200" b="0">
            <a:latin typeface="Arial" pitchFamily="34" charset="0"/>
            <a:cs typeface="Arial" pitchFamily="34" charset="0"/>
          </a:endParaRPr>
        </a:p>
      </dgm:t>
    </dgm:pt>
    <dgm:pt modelId="{37F36A51-E2FD-476B-A5B4-6CE8EA5F327B}" type="parTrans" cxnId="{B7C017B5-A08D-4A72-89CD-C299F1FC1A9C}">
      <dgm:prSet/>
      <dgm:spPr/>
      <dgm:t>
        <a:bodyPr/>
        <a:lstStyle/>
        <a:p>
          <a:endParaRPr lang="en-US"/>
        </a:p>
      </dgm:t>
    </dgm:pt>
    <dgm:pt modelId="{BB28E1A1-4FDB-434D-B685-1334097B213D}" type="sibTrans" cxnId="{B7C017B5-A08D-4A72-89CD-C299F1FC1A9C}">
      <dgm:prSet/>
      <dgm:spPr/>
      <dgm:t>
        <a:bodyPr/>
        <a:lstStyle/>
        <a:p>
          <a:endParaRPr lang="en-US"/>
        </a:p>
      </dgm:t>
    </dgm:pt>
    <dgm:pt modelId="{3DFFCC65-6FB5-405D-99A5-D32A8EC80918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sz="1200" b="1">
              <a:latin typeface="Arial" pitchFamily="34" charset="0"/>
              <a:cs typeface="Arial" pitchFamily="34" charset="0"/>
            </a:rPr>
            <a:t>Analiz ak entèpretasyon done</a:t>
          </a:r>
        </a:p>
      </dgm:t>
    </dgm:pt>
    <dgm:pt modelId="{C03C5BFD-60D3-4D11-97A3-154ED4C39923}" type="parTrans" cxnId="{9F0885AE-E16A-4A1D-A389-FCB179254BF7}">
      <dgm:prSet/>
      <dgm:spPr/>
      <dgm:t>
        <a:bodyPr/>
        <a:lstStyle/>
        <a:p>
          <a:endParaRPr lang="en-US"/>
        </a:p>
      </dgm:t>
    </dgm:pt>
    <dgm:pt modelId="{2654764F-A3AA-474D-A4FE-67E57EC13C70}" type="sibTrans" cxnId="{9F0885AE-E16A-4A1D-A389-FCB179254BF7}">
      <dgm:prSet/>
      <dgm:spPr/>
      <dgm:t>
        <a:bodyPr/>
        <a:lstStyle/>
        <a:p>
          <a:endParaRPr lang="en-US"/>
        </a:p>
      </dgm:t>
    </dgm:pt>
    <dgm:pt modelId="{166CC33E-E7F4-442C-86F6-0B219C1EDC39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en-US" sz="1200" b="1">
              <a:latin typeface="Arial" pitchFamily="34" charset="0"/>
              <a:cs typeface="Arial" pitchFamily="34" charset="0"/>
            </a:rPr>
            <a:t>Analiz ak priyorizasyon bezwen ijans yo.</a:t>
          </a:r>
        </a:p>
      </dgm:t>
    </dgm:pt>
    <dgm:pt modelId="{0E6ECFDD-F1CC-4DEB-B949-860FAE5820D5}" type="parTrans" cxnId="{26C90037-5672-4769-AD41-58E6ACC15191}">
      <dgm:prSet/>
      <dgm:spPr/>
      <dgm:t>
        <a:bodyPr/>
        <a:lstStyle/>
        <a:p>
          <a:endParaRPr lang="en-US"/>
        </a:p>
      </dgm:t>
    </dgm:pt>
    <dgm:pt modelId="{EFD2B645-5EDA-434A-ADEA-40B0A4CBBD23}" type="sibTrans" cxnId="{26C90037-5672-4769-AD41-58E6ACC15191}">
      <dgm:prSet/>
      <dgm:spPr/>
      <dgm:t>
        <a:bodyPr/>
        <a:lstStyle/>
        <a:p>
          <a:endParaRPr lang="en-US"/>
        </a:p>
      </dgm:t>
    </dgm:pt>
    <dgm:pt modelId="{0C4AE9A2-B192-487C-A225-C7C5E8BE50C3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sz="1200" b="1">
              <a:latin typeface="Arial" pitchFamily="34" charset="0"/>
              <a:cs typeface="Arial" pitchFamily="34" charset="0"/>
            </a:rPr>
            <a:t>Enfòmasyon preyalab</a:t>
          </a:r>
        </a:p>
      </dgm:t>
    </dgm:pt>
    <dgm:pt modelId="{F0DCE15D-DFA3-4080-938C-7CF0A2747CC4}" type="parTrans" cxnId="{051107DB-4BD3-43F3-B277-D8EDFFE55C3B}">
      <dgm:prSet/>
      <dgm:spPr/>
      <dgm:t>
        <a:bodyPr/>
        <a:lstStyle/>
        <a:p>
          <a:endParaRPr lang="en-US"/>
        </a:p>
      </dgm:t>
    </dgm:pt>
    <dgm:pt modelId="{B12CA08C-8211-406B-A00F-4607CAE03560}" type="sibTrans" cxnId="{051107DB-4BD3-43F3-B277-D8EDFFE55C3B}">
      <dgm:prSet/>
      <dgm:spPr/>
      <dgm:t>
        <a:bodyPr/>
        <a:lstStyle/>
        <a:p>
          <a:endParaRPr lang="en-US"/>
        </a:p>
      </dgm:t>
    </dgm:pt>
    <dgm:pt modelId="{4E13C295-51E4-4C3B-B8DD-A66DB69D86CB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sz="1200" b="1">
              <a:latin typeface="Arial" pitchFamily="34" charset="0"/>
              <a:cs typeface="Arial" pitchFamily="34" charset="0"/>
            </a:rPr>
            <a:t>Fòmilè EDAB la</a:t>
          </a:r>
          <a:endParaRPr lang="en-US" sz="1000" b="1">
            <a:latin typeface="Arial" pitchFamily="34" charset="0"/>
            <a:cs typeface="Arial" pitchFamily="34" charset="0"/>
          </a:endParaRPr>
        </a:p>
      </dgm:t>
    </dgm:pt>
    <dgm:pt modelId="{28465494-58A0-497D-BF38-C8FE1B31272E}" type="parTrans" cxnId="{B34CE63C-4459-4EE5-AB93-81D3D8C0DE91}">
      <dgm:prSet/>
      <dgm:spPr/>
      <dgm:t>
        <a:bodyPr/>
        <a:lstStyle/>
        <a:p>
          <a:endParaRPr lang="en-US"/>
        </a:p>
      </dgm:t>
    </dgm:pt>
    <dgm:pt modelId="{C1AB4F2A-A389-41AC-8292-4A8F84230CD2}" type="sibTrans" cxnId="{B34CE63C-4459-4EE5-AB93-81D3D8C0DE91}">
      <dgm:prSet/>
      <dgm:spPr/>
      <dgm:t>
        <a:bodyPr/>
        <a:lstStyle/>
        <a:p>
          <a:endParaRPr lang="en-US"/>
        </a:p>
      </dgm:t>
    </dgm:pt>
    <dgm:pt modelId="{4C8493E2-D1CB-478C-95D5-C91640D4A8AE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1400" b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 EDAB</a:t>
          </a:r>
        </a:p>
      </dgm:t>
    </dgm:pt>
    <dgm:pt modelId="{68AFF84D-955F-4A2C-B22E-B778F5EFFEF7}" type="sibTrans" cxnId="{D02D68DD-B508-43F3-8C9F-E4BDC51F470F}">
      <dgm:prSet/>
      <dgm:spPr/>
      <dgm:t>
        <a:bodyPr/>
        <a:lstStyle/>
        <a:p>
          <a:endParaRPr lang="en-US"/>
        </a:p>
      </dgm:t>
    </dgm:pt>
    <dgm:pt modelId="{2D6E4F2E-2F6E-4BDA-BDA0-32BCB6B87C31}" type="parTrans" cxnId="{D02D68DD-B508-43F3-8C9F-E4BDC51F470F}">
      <dgm:prSet/>
      <dgm:spPr/>
      <dgm:t>
        <a:bodyPr/>
        <a:lstStyle/>
        <a:p>
          <a:endParaRPr lang="en-US"/>
        </a:p>
      </dgm:t>
    </dgm:pt>
    <dgm:pt modelId="{43B3C3DE-5120-42C8-8200-B152239ACAD0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de-CH" sz="1200" b="0">
              <a:latin typeface="Arial" pitchFamily="34" charset="0"/>
              <a:cs typeface="Arial" pitchFamily="34" charset="0"/>
            </a:rPr>
            <a:t>Operasyon ak lojistik</a:t>
          </a:r>
          <a:endParaRPr lang="en-US" sz="1200" b="0">
            <a:latin typeface="Arial" pitchFamily="34" charset="0"/>
            <a:cs typeface="Arial" pitchFamily="34" charset="0"/>
          </a:endParaRPr>
        </a:p>
      </dgm:t>
    </dgm:pt>
    <dgm:pt modelId="{0F8496EA-3378-40BB-AF11-F5CE98AD4FE6}" type="parTrans" cxnId="{07FCEB54-E970-443E-B57D-0F8FED2E0EDC}">
      <dgm:prSet/>
      <dgm:spPr/>
      <dgm:t>
        <a:bodyPr/>
        <a:lstStyle/>
        <a:p>
          <a:endParaRPr lang="en-US"/>
        </a:p>
      </dgm:t>
    </dgm:pt>
    <dgm:pt modelId="{EA2C1933-45AF-4C6E-BE68-79E77D5F3E4B}" type="sibTrans" cxnId="{07FCEB54-E970-443E-B57D-0F8FED2E0EDC}">
      <dgm:prSet/>
      <dgm:spPr/>
      <dgm:t>
        <a:bodyPr/>
        <a:lstStyle/>
        <a:p>
          <a:endParaRPr lang="en-US"/>
        </a:p>
      </dgm:t>
    </dgm:pt>
    <dgm:pt modelId="{51437FFA-7996-4EFF-816B-9E02204B13C6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sz="1200" b="1" dirty="0" err="1">
              <a:latin typeface="Arial" pitchFamily="34" charset="0"/>
              <a:cs typeface="Arial" pitchFamily="34" charset="0"/>
            </a:rPr>
            <a:t>Teknik</a:t>
          </a:r>
          <a:r>
            <a:rPr lang="en-US" sz="1200" b="1" dirty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>
              <a:latin typeface="Arial" pitchFamily="34" charset="0"/>
              <a:cs typeface="Arial" pitchFamily="34" charset="0"/>
            </a:rPr>
            <a:t>kòlèk</a:t>
          </a:r>
          <a:r>
            <a:rPr lang="en-US" sz="1200" b="1" dirty="0">
              <a:latin typeface="Arial" pitchFamily="34" charset="0"/>
              <a:cs typeface="Arial" pitchFamily="34" charset="0"/>
            </a:rPr>
            <a:t> done 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s</a:t>
          </a:r>
          <a:r>
            <a:rPr lang="en-US" sz="1200" dirty="0" err="1" smtClean="0"/>
            <a:t>ou</a:t>
          </a:r>
          <a:r>
            <a:rPr lang="en-US" sz="1200" dirty="0" smtClean="0"/>
            <a:t> </a:t>
          </a:r>
          <a:r>
            <a:rPr lang="en-US" sz="1200" dirty="0" err="1" smtClean="0"/>
            <a:t>tèren</a:t>
          </a:r>
          <a:endParaRPr lang="en-US" sz="1200" b="1" dirty="0">
            <a:latin typeface="Arial" pitchFamily="34" charset="0"/>
            <a:cs typeface="Arial" pitchFamily="34" charset="0"/>
          </a:endParaRPr>
        </a:p>
      </dgm:t>
    </dgm:pt>
    <dgm:pt modelId="{6328DEC0-7372-4F68-A2F9-8E6C541B39D6}" type="parTrans" cxnId="{0307DCC1-D9E9-42E3-BD95-2815D0E0148D}">
      <dgm:prSet/>
      <dgm:spPr/>
      <dgm:t>
        <a:bodyPr/>
        <a:lstStyle/>
        <a:p>
          <a:endParaRPr lang="en-US"/>
        </a:p>
      </dgm:t>
    </dgm:pt>
    <dgm:pt modelId="{177022F6-2E29-485E-ADF9-06600282C6B0}" type="sibTrans" cxnId="{0307DCC1-D9E9-42E3-BD95-2815D0E0148D}">
      <dgm:prSet/>
      <dgm:spPr/>
      <dgm:t>
        <a:bodyPr/>
        <a:lstStyle/>
        <a:p>
          <a:endParaRPr lang="en-US"/>
        </a:p>
      </dgm:t>
    </dgm:pt>
    <dgm:pt modelId="{CD3CD371-F0FC-4AD0-9763-BF9D4F1D18F5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de-CH" sz="1200" b="0">
              <a:latin typeface="Arial" pitchFamily="34" charset="0"/>
              <a:cs typeface="Arial" pitchFamily="34" charset="0"/>
            </a:rPr>
            <a:t>Kòlèk done</a:t>
          </a:r>
          <a:endParaRPr lang="en-US" sz="1200" b="0">
            <a:latin typeface="Arial" pitchFamily="34" charset="0"/>
            <a:cs typeface="Arial" pitchFamily="34" charset="0"/>
          </a:endParaRPr>
        </a:p>
      </dgm:t>
    </dgm:pt>
    <dgm:pt modelId="{A9138755-5D10-4E47-B1E8-BBA9B4D77E58}" type="parTrans" cxnId="{EB6B2365-6BC7-4D21-9E45-0E3269DF8A6C}">
      <dgm:prSet/>
      <dgm:spPr/>
      <dgm:t>
        <a:bodyPr/>
        <a:lstStyle/>
        <a:p>
          <a:endParaRPr lang="en-US"/>
        </a:p>
      </dgm:t>
    </dgm:pt>
    <dgm:pt modelId="{9D6476D3-8B13-4E8A-9B0A-4FCDC9ABF582}" type="sibTrans" cxnId="{EB6B2365-6BC7-4D21-9E45-0E3269DF8A6C}">
      <dgm:prSet/>
      <dgm:spPr/>
      <dgm:t>
        <a:bodyPr/>
        <a:lstStyle/>
        <a:p>
          <a:endParaRPr lang="en-US"/>
        </a:p>
      </dgm:t>
    </dgm:pt>
    <dgm:pt modelId="{758C9F4F-F7AC-412D-A8FA-D19EFE67EA9C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US" sz="1200">
              <a:latin typeface="Arial" pitchFamily="34" charset="0"/>
              <a:cs typeface="Arial" pitchFamily="34" charset="0"/>
            </a:rPr>
            <a:t>Ekip EDAB</a:t>
          </a:r>
        </a:p>
      </dgm:t>
    </dgm:pt>
    <dgm:pt modelId="{CA9C742D-AD3B-41DD-B050-73B27E196007}" type="parTrans" cxnId="{86C2CA61-1290-4FDB-900D-04D82CFA2107}">
      <dgm:prSet/>
      <dgm:spPr/>
      <dgm:t>
        <a:bodyPr/>
        <a:lstStyle/>
        <a:p>
          <a:endParaRPr lang="en-US"/>
        </a:p>
      </dgm:t>
    </dgm:pt>
    <dgm:pt modelId="{EFCC67FA-A16B-400A-8CAB-6B42E83D3107}" type="sibTrans" cxnId="{86C2CA61-1290-4FDB-900D-04D82CFA2107}">
      <dgm:prSet/>
      <dgm:spPr/>
      <dgm:t>
        <a:bodyPr/>
        <a:lstStyle/>
        <a:p>
          <a:endParaRPr lang="en-US"/>
        </a:p>
      </dgm:t>
    </dgm:pt>
    <dgm:pt modelId="{624C6F6A-27B3-4129-B2DE-CE603360B5CA}" type="pres">
      <dgm:prSet presAssocID="{6F644892-D76B-4D97-BAA2-AC080B1833F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CE595A-44E1-4EE8-BF03-84526361B61E}" type="pres">
      <dgm:prSet presAssocID="{4C8493E2-D1CB-478C-95D5-C91640D4A8AE}" presName="root1" presStyleCnt="0"/>
      <dgm:spPr/>
    </dgm:pt>
    <dgm:pt modelId="{1A713160-9D98-474B-9C86-51C1AEEDA338}" type="pres">
      <dgm:prSet presAssocID="{4C8493E2-D1CB-478C-95D5-C91640D4A8AE}" presName="LevelOneTextNode" presStyleLbl="node0" presStyleIdx="0" presStyleCnt="1" custScaleX="74360" custScaleY="362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7A6B54-480E-4FCE-89C1-D46187D3A74F}" type="pres">
      <dgm:prSet presAssocID="{4C8493E2-D1CB-478C-95D5-C91640D4A8AE}" presName="level2hierChild" presStyleCnt="0"/>
      <dgm:spPr/>
    </dgm:pt>
    <dgm:pt modelId="{6369EFEE-3058-4F64-BAEB-14E19AE4D971}" type="pres">
      <dgm:prSet presAssocID="{F0DCE15D-DFA3-4080-938C-7CF0A2747CC4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F5D18F8C-8D42-4CED-864F-EB31478E98DF}" type="pres">
      <dgm:prSet presAssocID="{F0DCE15D-DFA3-4080-938C-7CF0A2747CC4}" presName="connTx" presStyleLbl="parChTrans1D2" presStyleIdx="0" presStyleCnt="5"/>
      <dgm:spPr/>
      <dgm:t>
        <a:bodyPr/>
        <a:lstStyle/>
        <a:p>
          <a:endParaRPr lang="en-US"/>
        </a:p>
      </dgm:t>
    </dgm:pt>
    <dgm:pt modelId="{56F01DA9-B30A-4E1E-B663-D996B6DB00EA}" type="pres">
      <dgm:prSet presAssocID="{0C4AE9A2-B192-487C-A225-C7C5E8BE50C3}" presName="root2" presStyleCnt="0"/>
      <dgm:spPr/>
    </dgm:pt>
    <dgm:pt modelId="{0D29356B-407E-4B1C-8682-D1ED812CC5C7}" type="pres">
      <dgm:prSet presAssocID="{0C4AE9A2-B192-487C-A225-C7C5E8BE50C3}" presName="LevelTwoTextNode" presStyleLbl="node2" presStyleIdx="0" presStyleCnt="5" custScaleX="72492" custScaleY="65170" custLinFactNeighborX="6499" custLinFactNeighborY="2860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561B0C-3BE5-4CC6-8D14-73457740B629}" type="pres">
      <dgm:prSet presAssocID="{0C4AE9A2-B192-487C-A225-C7C5E8BE50C3}" presName="level3hierChild" presStyleCnt="0"/>
      <dgm:spPr/>
    </dgm:pt>
    <dgm:pt modelId="{B8AB254B-4D50-44A4-AD3A-3DADA9C141B2}" type="pres">
      <dgm:prSet presAssocID="{37F36A51-E2FD-476B-A5B4-6CE8EA5F327B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EFC26F85-65A8-4D6D-B85A-65E25B7428A3}" type="pres">
      <dgm:prSet presAssocID="{37F36A51-E2FD-476B-A5B4-6CE8EA5F327B}" presName="connTx" presStyleLbl="parChTrans1D3" presStyleIdx="0" presStyleCnt="4"/>
      <dgm:spPr/>
      <dgm:t>
        <a:bodyPr/>
        <a:lstStyle/>
        <a:p>
          <a:endParaRPr lang="en-US"/>
        </a:p>
      </dgm:t>
    </dgm:pt>
    <dgm:pt modelId="{B1464325-D71E-4C7B-BD75-6632C1C658B7}" type="pres">
      <dgm:prSet presAssocID="{C35E5D4E-55F6-4295-B933-DAFCCD264855}" presName="root2" presStyleCnt="0"/>
      <dgm:spPr/>
    </dgm:pt>
    <dgm:pt modelId="{022750D0-975E-42DF-A4E5-B6632AE3CF98}" type="pres">
      <dgm:prSet presAssocID="{C35E5D4E-55F6-4295-B933-DAFCCD264855}" presName="LevelTwoTextNode" presStyleLbl="node3" presStyleIdx="0" presStyleCnt="4" custScaleX="36983" custScaleY="107047" custLinFactNeighborX="3072" custLinFactNeighborY="5207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083935-37AF-415C-A954-2C3391331933}" type="pres">
      <dgm:prSet presAssocID="{C35E5D4E-55F6-4295-B933-DAFCCD264855}" presName="level3hierChild" presStyleCnt="0"/>
      <dgm:spPr/>
    </dgm:pt>
    <dgm:pt modelId="{517088F4-3D28-42B8-98FE-C92D67393DA2}" type="pres">
      <dgm:prSet presAssocID="{6328DEC0-7372-4F68-A2F9-8E6C541B39D6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A7B52121-0D68-44A2-8485-59A559A9DFCF}" type="pres">
      <dgm:prSet presAssocID="{6328DEC0-7372-4F68-A2F9-8E6C541B39D6}" presName="connTx" presStyleLbl="parChTrans1D2" presStyleIdx="1" presStyleCnt="5"/>
      <dgm:spPr/>
      <dgm:t>
        <a:bodyPr/>
        <a:lstStyle/>
        <a:p>
          <a:endParaRPr lang="en-US"/>
        </a:p>
      </dgm:t>
    </dgm:pt>
    <dgm:pt modelId="{F6E39E9F-1DDD-4A37-A070-DD474DADF74E}" type="pres">
      <dgm:prSet presAssocID="{51437FFA-7996-4EFF-816B-9E02204B13C6}" presName="root2" presStyleCnt="0"/>
      <dgm:spPr/>
    </dgm:pt>
    <dgm:pt modelId="{5622105D-8B19-4C92-9894-AB8D9B8A3B52}" type="pres">
      <dgm:prSet presAssocID="{51437FFA-7996-4EFF-816B-9E02204B13C6}" presName="LevelTwoTextNode" presStyleLbl="node2" presStyleIdx="1" presStyleCnt="5" custScaleX="73841" custScaleY="76496" custLinFactNeighborX="5420" custLinFactNeighborY="301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0538A8-B1D4-4519-B448-9C5DA175346B}" type="pres">
      <dgm:prSet presAssocID="{51437FFA-7996-4EFF-816B-9E02204B13C6}" presName="level3hierChild" presStyleCnt="0"/>
      <dgm:spPr/>
    </dgm:pt>
    <dgm:pt modelId="{EE591309-C121-4642-94D9-4322374AB4EE}" type="pres">
      <dgm:prSet presAssocID="{CA9C742D-AD3B-41DD-B050-73B27E196007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AC0B0754-0502-44FE-B61E-5245E502CDF3}" type="pres">
      <dgm:prSet presAssocID="{CA9C742D-AD3B-41DD-B050-73B27E196007}" presName="connTx" presStyleLbl="parChTrans1D3" presStyleIdx="1" presStyleCnt="4"/>
      <dgm:spPr/>
      <dgm:t>
        <a:bodyPr/>
        <a:lstStyle/>
        <a:p>
          <a:endParaRPr lang="en-US"/>
        </a:p>
      </dgm:t>
    </dgm:pt>
    <dgm:pt modelId="{1CF65780-0DD7-4128-8C16-F34F78EB1096}" type="pres">
      <dgm:prSet presAssocID="{758C9F4F-F7AC-412D-A8FA-D19EFE67EA9C}" presName="root2" presStyleCnt="0"/>
      <dgm:spPr/>
    </dgm:pt>
    <dgm:pt modelId="{32AA235A-D799-4A3F-9229-34130310ECF3}" type="pres">
      <dgm:prSet presAssocID="{758C9F4F-F7AC-412D-A8FA-D19EFE67EA9C}" presName="LevelTwoTextNode" presStyleLbl="node3" presStyleIdx="1" presStyleCnt="4" custScaleX="37993" custScaleY="58853" custLinFactNeighborX="101" custLinFactNeighborY="808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850E4E-1457-4E57-A20D-AB0CA168DB32}" type="pres">
      <dgm:prSet presAssocID="{758C9F4F-F7AC-412D-A8FA-D19EFE67EA9C}" presName="level3hierChild" presStyleCnt="0"/>
      <dgm:spPr/>
    </dgm:pt>
    <dgm:pt modelId="{47AEFB9F-3786-432A-9C0A-70CC2BE3DA5D}" type="pres">
      <dgm:prSet presAssocID="{A9138755-5D10-4E47-B1E8-BBA9B4D77E58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4D15E610-BA51-40A2-BA5B-F06D7D0F01FA}" type="pres">
      <dgm:prSet presAssocID="{A9138755-5D10-4E47-B1E8-BBA9B4D77E58}" presName="connTx" presStyleLbl="parChTrans1D3" presStyleIdx="2" presStyleCnt="4"/>
      <dgm:spPr/>
      <dgm:t>
        <a:bodyPr/>
        <a:lstStyle/>
        <a:p>
          <a:endParaRPr lang="en-US"/>
        </a:p>
      </dgm:t>
    </dgm:pt>
    <dgm:pt modelId="{34CE2FFF-DFEE-46EA-BF0E-831F8185DCAB}" type="pres">
      <dgm:prSet presAssocID="{CD3CD371-F0FC-4AD0-9763-BF9D4F1D18F5}" presName="root2" presStyleCnt="0"/>
      <dgm:spPr/>
    </dgm:pt>
    <dgm:pt modelId="{7042C1A5-0467-4F2C-8E0F-B0218C0529B7}" type="pres">
      <dgm:prSet presAssocID="{CD3CD371-F0FC-4AD0-9763-BF9D4F1D18F5}" presName="LevelTwoTextNode" presStyleLbl="node3" presStyleIdx="2" presStyleCnt="4" custScaleX="38234" custScaleY="60847" custLinFactY="50741" custLinFactNeighborX="62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A702FB-2E59-4F2B-8427-DF7E3FABF817}" type="pres">
      <dgm:prSet presAssocID="{CD3CD371-F0FC-4AD0-9763-BF9D4F1D18F5}" presName="level3hierChild" presStyleCnt="0"/>
      <dgm:spPr/>
    </dgm:pt>
    <dgm:pt modelId="{566605BC-5C64-4398-853E-288775BEFB97}" type="pres">
      <dgm:prSet presAssocID="{0F8496EA-3378-40BB-AF11-F5CE98AD4FE6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C36595C4-06F6-4A53-ACA0-8FA2918E3266}" type="pres">
      <dgm:prSet presAssocID="{0F8496EA-3378-40BB-AF11-F5CE98AD4FE6}" presName="connTx" presStyleLbl="parChTrans1D3" presStyleIdx="3" presStyleCnt="4"/>
      <dgm:spPr/>
      <dgm:t>
        <a:bodyPr/>
        <a:lstStyle/>
        <a:p>
          <a:endParaRPr lang="en-US"/>
        </a:p>
      </dgm:t>
    </dgm:pt>
    <dgm:pt modelId="{927B4AE6-1CCA-4FAB-B9B6-12BFFDF6C7CC}" type="pres">
      <dgm:prSet presAssocID="{43B3C3DE-5120-42C8-8200-B152239ACAD0}" presName="root2" presStyleCnt="0"/>
      <dgm:spPr/>
    </dgm:pt>
    <dgm:pt modelId="{69CE53BD-4379-4CBA-BB32-1632F50D0999}" type="pres">
      <dgm:prSet presAssocID="{43B3C3DE-5120-42C8-8200-B152239ACAD0}" presName="LevelTwoTextNode" presStyleLbl="node3" presStyleIdx="3" presStyleCnt="4" custScaleX="39481" custScaleY="50653" custLinFactNeighborX="746" custLinFactNeighborY="-86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9809D7-7513-4EB5-A59B-46D4B00146C7}" type="pres">
      <dgm:prSet presAssocID="{43B3C3DE-5120-42C8-8200-B152239ACAD0}" presName="level3hierChild" presStyleCnt="0"/>
      <dgm:spPr/>
    </dgm:pt>
    <dgm:pt modelId="{5A0EEF5F-8689-403F-99E3-3E5C982401DC}" type="pres">
      <dgm:prSet presAssocID="{28465494-58A0-497D-BF38-C8FE1B31272E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BA30A013-CF83-4937-9957-B0FD75FBCEBA}" type="pres">
      <dgm:prSet presAssocID="{28465494-58A0-497D-BF38-C8FE1B31272E}" presName="connTx" presStyleLbl="parChTrans1D2" presStyleIdx="2" presStyleCnt="5"/>
      <dgm:spPr/>
      <dgm:t>
        <a:bodyPr/>
        <a:lstStyle/>
        <a:p>
          <a:endParaRPr lang="en-US"/>
        </a:p>
      </dgm:t>
    </dgm:pt>
    <dgm:pt modelId="{1B5A4BDD-3F9F-4FAE-A9B3-42C0B6A1FA14}" type="pres">
      <dgm:prSet presAssocID="{4E13C295-51E4-4C3B-B8DD-A66DB69D86CB}" presName="root2" presStyleCnt="0"/>
      <dgm:spPr/>
    </dgm:pt>
    <dgm:pt modelId="{BB5FED4F-F0BD-4BD0-8AA6-072A280377E4}" type="pres">
      <dgm:prSet presAssocID="{4E13C295-51E4-4C3B-B8DD-A66DB69D86CB}" presName="LevelTwoTextNode" presStyleLbl="node2" presStyleIdx="2" presStyleCnt="5" custScaleX="72654" custScaleY="79927" custLinFactY="-65127" custLinFactNeighborX="5685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9F1289-23E5-4D45-9715-1519842DB1DD}" type="pres">
      <dgm:prSet presAssocID="{4E13C295-51E4-4C3B-B8DD-A66DB69D86CB}" presName="level3hierChild" presStyleCnt="0"/>
      <dgm:spPr/>
    </dgm:pt>
    <dgm:pt modelId="{E6317B69-A8C6-4C69-B65D-99254585A21E}" type="pres">
      <dgm:prSet presAssocID="{C03C5BFD-60D3-4D11-97A3-154ED4C39923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F71F3792-4617-4A20-8E28-931BA5D5B8F5}" type="pres">
      <dgm:prSet presAssocID="{C03C5BFD-60D3-4D11-97A3-154ED4C39923}" presName="connTx" presStyleLbl="parChTrans1D2" presStyleIdx="3" presStyleCnt="5"/>
      <dgm:spPr/>
      <dgm:t>
        <a:bodyPr/>
        <a:lstStyle/>
        <a:p>
          <a:endParaRPr lang="en-US"/>
        </a:p>
      </dgm:t>
    </dgm:pt>
    <dgm:pt modelId="{3682B93D-5270-46D9-9052-D48D23E0A7A7}" type="pres">
      <dgm:prSet presAssocID="{3DFFCC65-6FB5-405D-99A5-D32A8EC80918}" presName="root2" presStyleCnt="0"/>
      <dgm:spPr/>
    </dgm:pt>
    <dgm:pt modelId="{6152E9BD-2C12-47C9-9344-20111CCF96AD}" type="pres">
      <dgm:prSet presAssocID="{3DFFCC65-6FB5-405D-99A5-D32A8EC80918}" presName="LevelTwoTextNode" presStyleLbl="node2" presStyleIdx="3" presStyleCnt="5" custScaleX="74523" custScaleY="87359" custLinFactNeighborX="5463" custLinFactNeighborY="-812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1326D9-CF93-462F-B536-AC384AF21F61}" type="pres">
      <dgm:prSet presAssocID="{3DFFCC65-6FB5-405D-99A5-D32A8EC80918}" presName="level3hierChild" presStyleCnt="0"/>
      <dgm:spPr/>
    </dgm:pt>
    <dgm:pt modelId="{4D9BABA3-B86D-4E88-A428-7A18F076F153}" type="pres">
      <dgm:prSet presAssocID="{0E6ECFDD-F1CC-4DEB-B949-860FAE5820D5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2EAD9A86-B9C4-41CC-AF90-38A88DCE0276}" type="pres">
      <dgm:prSet presAssocID="{0E6ECFDD-F1CC-4DEB-B949-860FAE5820D5}" presName="connTx" presStyleLbl="parChTrans1D2" presStyleIdx="4" presStyleCnt="5"/>
      <dgm:spPr/>
      <dgm:t>
        <a:bodyPr/>
        <a:lstStyle/>
        <a:p>
          <a:endParaRPr lang="en-US"/>
        </a:p>
      </dgm:t>
    </dgm:pt>
    <dgm:pt modelId="{88D2E662-D041-45C8-9627-7C413EAF84ED}" type="pres">
      <dgm:prSet presAssocID="{166CC33E-E7F4-442C-86F6-0B219C1EDC39}" presName="root2" presStyleCnt="0"/>
      <dgm:spPr/>
    </dgm:pt>
    <dgm:pt modelId="{C9E429BB-A5C2-4A8F-B5FD-79FECB9A76F4}" type="pres">
      <dgm:prSet presAssocID="{166CC33E-E7F4-442C-86F6-0B219C1EDC39}" presName="LevelTwoTextNode" presStyleLbl="node2" presStyleIdx="4" presStyleCnt="5" custScaleX="75156" custScaleY="45227" custLinFactNeighborX="5290" custLinFactNeighborY="-839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2A7C0C-F05E-415D-B4C3-B69E5604FC30}" type="pres">
      <dgm:prSet presAssocID="{166CC33E-E7F4-442C-86F6-0B219C1EDC39}" presName="level3hierChild" presStyleCnt="0"/>
      <dgm:spPr/>
    </dgm:pt>
  </dgm:ptLst>
  <dgm:cxnLst>
    <dgm:cxn modelId="{C8455671-71BD-441F-954E-9356EDF5E902}" type="presOf" srcId="{6328DEC0-7372-4F68-A2F9-8E6C541B39D6}" destId="{A7B52121-0D68-44A2-8485-59A559A9DFCF}" srcOrd="1" destOrd="0" presId="urn:microsoft.com/office/officeart/2008/layout/HorizontalMultiLevelHierarchy"/>
    <dgm:cxn modelId="{26C90037-5672-4769-AD41-58E6ACC15191}" srcId="{4C8493E2-D1CB-478C-95D5-C91640D4A8AE}" destId="{166CC33E-E7F4-442C-86F6-0B219C1EDC39}" srcOrd="4" destOrd="0" parTransId="{0E6ECFDD-F1CC-4DEB-B949-860FAE5820D5}" sibTransId="{EFD2B645-5EDA-434A-ADEA-40B0A4CBBD23}"/>
    <dgm:cxn modelId="{C03788C7-86F7-4891-AA86-C6C4F9192170}" type="presOf" srcId="{0C4AE9A2-B192-487C-A225-C7C5E8BE50C3}" destId="{0D29356B-407E-4B1C-8682-D1ED812CC5C7}" srcOrd="0" destOrd="0" presId="urn:microsoft.com/office/officeart/2008/layout/HorizontalMultiLevelHierarchy"/>
    <dgm:cxn modelId="{027E9180-BFC0-4831-8C75-7D93FFC6845B}" type="presOf" srcId="{6328DEC0-7372-4F68-A2F9-8E6C541B39D6}" destId="{517088F4-3D28-42B8-98FE-C92D67393DA2}" srcOrd="0" destOrd="0" presId="urn:microsoft.com/office/officeart/2008/layout/HorizontalMultiLevelHierarchy"/>
    <dgm:cxn modelId="{374261E8-6B95-438B-8B17-96F4EEFABD85}" type="presOf" srcId="{166CC33E-E7F4-442C-86F6-0B219C1EDC39}" destId="{C9E429BB-A5C2-4A8F-B5FD-79FECB9A76F4}" srcOrd="0" destOrd="0" presId="urn:microsoft.com/office/officeart/2008/layout/HorizontalMultiLevelHierarchy"/>
    <dgm:cxn modelId="{CEE14E7D-C52D-4655-AB78-76B409002AB6}" type="presOf" srcId="{37F36A51-E2FD-476B-A5B4-6CE8EA5F327B}" destId="{EFC26F85-65A8-4D6D-B85A-65E25B7428A3}" srcOrd="1" destOrd="0" presId="urn:microsoft.com/office/officeart/2008/layout/HorizontalMultiLevelHierarchy"/>
    <dgm:cxn modelId="{676AC16F-25E2-424E-9373-3C365555696D}" type="presOf" srcId="{0F8496EA-3378-40BB-AF11-F5CE98AD4FE6}" destId="{C36595C4-06F6-4A53-ACA0-8FA2918E3266}" srcOrd="1" destOrd="0" presId="urn:microsoft.com/office/officeart/2008/layout/HorizontalMultiLevelHierarchy"/>
    <dgm:cxn modelId="{D02D68DD-B508-43F3-8C9F-E4BDC51F470F}" srcId="{6F644892-D76B-4D97-BAA2-AC080B1833F2}" destId="{4C8493E2-D1CB-478C-95D5-C91640D4A8AE}" srcOrd="0" destOrd="0" parTransId="{2D6E4F2E-2F6E-4BDA-BDA0-32BCB6B87C31}" sibTransId="{68AFF84D-955F-4A2C-B22E-B778F5EFFEF7}"/>
    <dgm:cxn modelId="{D54BAC90-02DC-4476-9FB5-B3CFF732D953}" type="presOf" srcId="{C03C5BFD-60D3-4D11-97A3-154ED4C39923}" destId="{E6317B69-A8C6-4C69-B65D-99254585A21E}" srcOrd="0" destOrd="0" presId="urn:microsoft.com/office/officeart/2008/layout/HorizontalMultiLevelHierarchy"/>
    <dgm:cxn modelId="{7F012590-BCAE-4AF7-A37E-115188A5BE8B}" type="presOf" srcId="{F0DCE15D-DFA3-4080-938C-7CF0A2747CC4}" destId="{6369EFEE-3058-4F64-BAEB-14E19AE4D971}" srcOrd="0" destOrd="0" presId="urn:microsoft.com/office/officeart/2008/layout/HorizontalMultiLevelHierarchy"/>
    <dgm:cxn modelId="{7101E92B-935B-4669-B0AE-934897B77702}" type="presOf" srcId="{CD3CD371-F0FC-4AD0-9763-BF9D4F1D18F5}" destId="{7042C1A5-0467-4F2C-8E0F-B0218C0529B7}" srcOrd="0" destOrd="0" presId="urn:microsoft.com/office/officeart/2008/layout/HorizontalMultiLevelHierarchy"/>
    <dgm:cxn modelId="{70A8258F-FE82-4276-AC9B-108A4E7BE231}" type="presOf" srcId="{43B3C3DE-5120-42C8-8200-B152239ACAD0}" destId="{69CE53BD-4379-4CBA-BB32-1632F50D0999}" srcOrd="0" destOrd="0" presId="urn:microsoft.com/office/officeart/2008/layout/HorizontalMultiLevelHierarchy"/>
    <dgm:cxn modelId="{0488F120-A793-4767-A1B7-D7D4D887152D}" type="presOf" srcId="{758C9F4F-F7AC-412D-A8FA-D19EFE67EA9C}" destId="{32AA235A-D799-4A3F-9229-34130310ECF3}" srcOrd="0" destOrd="0" presId="urn:microsoft.com/office/officeart/2008/layout/HorizontalMultiLevelHierarchy"/>
    <dgm:cxn modelId="{A0438354-EADE-4A9B-8BE3-E587BF60E8CB}" type="presOf" srcId="{28465494-58A0-497D-BF38-C8FE1B31272E}" destId="{5A0EEF5F-8689-403F-99E3-3E5C982401DC}" srcOrd="0" destOrd="0" presId="urn:microsoft.com/office/officeart/2008/layout/HorizontalMultiLevelHierarchy"/>
    <dgm:cxn modelId="{2313A27B-0473-46E1-B8DB-E85AD0B5FFE4}" type="presOf" srcId="{C35E5D4E-55F6-4295-B933-DAFCCD264855}" destId="{022750D0-975E-42DF-A4E5-B6632AE3CF98}" srcOrd="0" destOrd="0" presId="urn:microsoft.com/office/officeart/2008/layout/HorizontalMultiLevelHierarchy"/>
    <dgm:cxn modelId="{B05D2CC9-5B19-44CD-96E4-A0FB04F8E08F}" type="presOf" srcId="{28465494-58A0-497D-BF38-C8FE1B31272E}" destId="{BA30A013-CF83-4937-9957-B0FD75FBCEBA}" srcOrd="1" destOrd="0" presId="urn:microsoft.com/office/officeart/2008/layout/HorizontalMultiLevelHierarchy"/>
    <dgm:cxn modelId="{86C2CA61-1290-4FDB-900D-04D82CFA2107}" srcId="{51437FFA-7996-4EFF-816B-9E02204B13C6}" destId="{758C9F4F-F7AC-412D-A8FA-D19EFE67EA9C}" srcOrd="0" destOrd="0" parTransId="{CA9C742D-AD3B-41DD-B050-73B27E196007}" sibTransId="{EFCC67FA-A16B-400A-8CAB-6B42E83D3107}"/>
    <dgm:cxn modelId="{24C10D72-F662-4684-A177-2DADDB0FB9C0}" type="presOf" srcId="{3DFFCC65-6FB5-405D-99A5-D32A8EC80918}" destId="{6152E9BD-2C12-47C9-9344-20111CCF96AD}" srcOrd="0" destOrd="0" presId="urn:microsoft.com/office/officeart/2008/layout/HorizontalMultiLevelHierarchy"/>
    <dgm:cxn modelId="{599D7C45-BB3A-43B2-BAE4-E3311F4DB40F}" type="presOf" srcId="{4E13C295-51E4-4C3B-B8DD-A66DB69D86CB}" destId="{BB5FED4F-F0BD-4BD0-8AA6-072A280377E4}" srcOrd="0" destOrd="0" presId="urn:microsoft.com/office/officeart/2008/layout/HorizontalMultiLevelHierarchy"/>
    <dgm:cxn modelId="{73356B10-AAC4-40A4-8E63-6725C0F58547}" type="presOf" srcId="{0E6ECFDD-F1CC-4DEB-B949-860FAE5820D5}" destId="{2EAD9A86-B9C4-41CC-AF90-38A88DCE0276}" srcOrd="1" destOrd="0" presId="urn:microsoft.com/office/officeart/2008/layout/HorizontalMultiLevelHierarchy"/>
    <dgm:cxn modelId="{B7C017B5-A08D-4A72-89CD-C299F1FC1A9C}" srcId="{0C4AE9A2-B192-487C-A225-C7C5E8BE50C3}" destId="{C35E5D4E-55F6-4295-B933-DAFCCD264855}" srcOrd="0" destOrd="0" parTransId="{37F36A51-E2FD-476B-A5B4-6CE8EA5F327B}" sibTransId="{BB28E1A1-4FDB-434D-B685-1334097B213D}"/>
    <dgm:cxn modelId="{4FC8909C-9AC6-4BF4-AB72-8034C22D9621}" type="presOf" srcId="{4C8493E2-D1CB-478C-95D5-C91640D4A8AE}" destId="{1A713160-9D98-474B-9C86-51C1AEEDA338}" srcOrd="0" destOrd="0" presId="urn:microsoft.com/office/officeart/2008/layout/HorizontalMultiLevelHierarchy"/>
    <dgm:cxn modelId="{25D9DCFC-9C43-4A71-B559-9CE5C4424132}" type="presOf" srcId="{51437FFA-7996-4EFF-816B-9E02204B13C6}" destId="{5622105D-8B19-4C92-9894-AB8D9B8A3B52}" srcOrd="0" destOrd="0" presId="urn:microsoft.com/office/officeart/2008/layout/HorizontalMultiLevelHierarchy"/>
    <dgm:cxn modelId="{0307DCC1-D9E9-42E3-BD95-2815D0E0148D}" srcId="{4C8493E2-D1CB-478C-95D5-C91640D4A8AE}" destId="{51437FFA-7996-4EFF-816B-9E02204B13C6}" srcOrd="1" destOrd="0" parTransId="{6328DEC0-7372-4F68-A2F9-8E6C541B39D6}" sibTransId="{177022F6-2E29-485E-ADF9-06600282C6B0}"/>
    <dgm:cxn modelId="{9F0885AE-E16A-4A1D-A389-FCB179254BF7}" srcId="{4C8493E2-D1CB-478C-95D5-C91640D4A8AE}" destId="{3DFFCC65-6FB5-405D-99A5-D32A8EC80918}" srcOrd="3" destOrd="0" parTransId="{C03C5BFD-60D3-4D11-97A3-154ED4C39923}" sibTransId="{2654764F-A3AA-474D-A4FE-67E57EC13C70}"/>
    <dgm:cxn modelId="{AABC6F38-38FC-4DF1-BC85-BC39ED73D0CE}" type="presOf" srcId="{0E6ECFDD-F1CC-4DEB-B949-860FAE5820D5}" destId="{4D9BABA3-B86D-4E88-A428-7A18F076F153}" srcOrd="0" destOrd="0" presId="urn:microsoft.com/office/officeart/2008/layout/HorizontalMultiLevelHierarchy"/>
    <dgm:cxn modelId="{07FCEB54-E970-443E-B57D-0F8FED2E0EDC}" srcId="{51437FFA-7996-4EFF-816B-9E02204B13C6}" destId="{43B3C3DE-5120-42C8-8200-B152239ACAD0}" srcOrd="2" destOrd="0" parTransId="{0F8496EA-3378-40BB-AF11-F5CE98AD4FE6}" sibTransId="{EA2C1933-45AF-4C6E-BE68-79E77D5F3E4B}"/>
    <dgm:cxn modelId="{FE6E16B4-0676-4568-8F54-FEB09DFAA50A}" type="presOf" srcId="{CA9C742D-AD3B-41DD-B050-73B27E196007}" destId="{AC0B0754-0502-44FE-B61E-5245E502CDF3}" srcOrd="1" destOrd="0" presId="urn:microsoft.com/office/officeart/2008/layout/HorizontalMultiLevelHierarchy"/>
    <dgm:cxn modelId="{B34CE63C-4459-4EE5-AB93-81D3D8C0DE91}" srcId="{4C8493E2-D1CB-478C-95D5-C91640D4A8AE}" destId="{4E13C295-51E4-4C3B-B8DD-A66DB69D86CB}" srcOrd="2" destOrd="0" parTransId="{28465494-58A0-497D-BF38-C8FE1B31272E}" sibTransId="{C1AB4F2A-A389-41AC-8292-4A8F84230CD2}"/>
    <dgm:cxn modelId="{2B29B24D-A4CF-4EF8-A570-0FFE846B3C7E}" type="presOf" srcId="{37F36A51-E2FD-476B-A5B4-6CE8EA5F327B}" destId="{B8AB254B-4D50-44A4-AD3A-3DADA9C141B2}" srcOrd="0" destOrd="0" presId="urn:microsoft.com/office/officeart/2008/layout/HorizontalMultiLevelHierarchy"/>
    <dgm:cxn modelId="{EB6B2365-6BC7-4D21-9E45-0E3269DF8A6C}" srcId="{51437FFA-7996-4EFF-816B-9E02204B13C6}" destId="{CD3CD371-F0FC-4AD0-9763-BF9D4F1D18F5}" srcOrd="1" destOrd="0" parTransId="{A9138755-5D10-4E47-B1E8-BBA9B4D77E58}" sibTransId="{9D6476D3-8B13-4E8A-9B0A-4FCDC9ABF582}"/>
    <dgm:cxn modelId="{81855818-A17E-4B18-84FD-89B277380D91}" type="presOf" srcId="{F0DCE15D-DFA3-4080-938C-7CF0A2747CC4}" destId="{F5D18F8C-8D42-4CED-864F-EB31478E98DF}" srcOrd="1" destOrd="0" presId="urn:microsoft.com/office/officeart/2008/layout/HorizontalMultiLevelHierarchy"/>
    <dgm:cxn modelId="{051107DB-4BD3-43F3-B277-D8EDFFE55C3B}" srcId="{4C8493E2-D1CB-478C-95D5-C91640D4A8AE}" destId="{0C4AE9A2-B192-487C-A225-C7C5E8BE50C3}" srcOrd="0" destOrd="0" parTransId="{F0DCE15D-DFA3-4080-938C-7CF0A2747CC4}" sibTransId="{B12CA08C-8211-406B-A00F-4607CAE03560}"/>
    <dgm:cxn modelId="{1272BC12-10C2-4498-9C21-46E332D4AC9A}" type="presOf" srcId="{A9138755-5D10-4E47-B1E8-BBA9B4D77E58}" destId="{4D15E610-BA51-40A2-BA5B-F06D7D0F01FA}" srcOrd="1" destOrd="0" presId="urn:microsoft.com/office/officeart/2008/layout/HorizontalMultiLevelHierarchy"/>
    <dgm:cxn modelId="{BDC2B36F-AFA6-46E7-A0C6-89E4FDAF1F37}" type="presOf" srcId="{6F644892-D76B-4D97-BAA2-AC080B1833F2}" destId="{624C6F6A-27B3-4129-B2DE-CE603360B5CA}" srcOrd="0" destOrd="0" presId="urn:microsoft.com/office/officeart/2008/layout/HorizontalMultiLevelHierarchy"/>
    <dgm:cxn modelId="{D520A6F9-07A6-41A0-A5CD-91B8BE1E0B1E}" type="presOf" srcId="{0F8496EA-3378-40BB-AF11-F5CE98AD4FE6}" destId="{566605BC-5C64-4398-853E-288775BEFB97}" srcOrd="0" destOrd="0" presId="urn:microsoft.com/office/officeart/2008/layout/HorizontalMultiLevelHierarchy"/>
    <dgm:cxn modelId="{94882896-2B21-465F-8D7B-7DE33F187BE5}" type="presOf" srcId="{C03C5BFD-60D3-4D11-97A3-154ED4C39923}" destId="{F71F3792-4617-4A20-8E28-931BA5D5B8F5}" srcOrd="1" destOrd="0" presId="urn:microsoft.com/office/officeart/2008/layout/HorizontalMultiLevelHierarchy"/>
    <dgm:cxn modelId="{0E71F080-7F47-4380-956C-8550551F0642}" type="presOf" srcId="{CA9C742D-AD3B-41DD-B050-73B27E196007}" destId="{EE591309-C121-4642-94D9-4322374AB4EE}" srcOrd="0" destOrd="0" presId="urn:microsoft.com/office/officeart/2008/layout/HorizontalMultiLevelHierarchy"/>
    <dgm:cxn modelId="{C97E6820-A426-45C8-87AA-2B996DA54E6B}" type="presOf" srcId="{A9138755-5D10-4E47-B1E8-BBA9B4D77E58}" destId="{47AEFB9F-3786-432A-9C0A-70CC2BE3DA5D}" srcOrd="0" destOrd="0" presId="urn:microsoft.com/office/officeart/2008/layout/HorizontalMultiLevelHierarchy"/>
    <dgm:cxn modelId="{03E9323C-5787-46B8-A27C-01EC800B2944}" type="presParOf" srcId="{624C6F6A-27B3-4129-B2DE-CE603360B5CA}" destId="{2BCE595A-44E1-4EE8-BF03-84526361B61E}" srcOrd="0" destOrd="0" presId="urn:microsoft.com/office/officeart/2008/layout/HorizontalMultiLevelHierarchy"/>
    <dgm:cxn modelId="{B663B48E-B0EF-42EB-95D1-6750A5BE8006}" type="presParOf" srcId="{2BCE595A-44E1-4EE8-BF03-84526361B61E}" destId="{1A713160-9D98-474B-9C86-51C1AEEDA338}" srcOrd="0" destOrd="0" presId="urn:microsoft.com/office/officeart/2008/layout/HorizontalMultiLevelHierarchy"/>
    <dgm:cxn modelId="{E3AF00B2-B073-49ED-9F68-32764C9953A8}" type="presParOf" srcId="{2BCE595A-44E1-4EE8-BF03-84526361B61E}" destId="{5F7A6B54-480E-4FCE-89C1-D46187D3A74F}" srcOrd="1" destOrd="0" presId="urn:microsoft.com/office/officeart/2008/layout/HorizontalMultiLevelHierarchy"/>
    <dgm:cxn modelId="{A2DD9D3E-EF38-4364-A2A2-616D10332BE6}" type="presParOf" srcId="{5F7A6B54-480E-4FCE-89C1-D46187D3A74F}" destId="{6369EFEE-3058-4F64-BAEB-14E19AE4D971}" srcOrd="0" destOrd="0" presId="urn:microsoft.com/office/officeart/2008/layout/HorizontalMultiLevelHierarchy"/>
    <dgm:cxn modelId="{948235D0-F845-49F0-BCBA-44F229B2459D}" type="presParOf" srcId="{6369EFEE-3058-4F64-BAEB-14E19AE4D971}" destId="{F5D18F8C-8D42-4CED-864F-EB31478E98DF}" srcOrd="0" destOrd="0" presId="urn:microsoft.com/office/officeart/2008/layout/HorizontalMultiLevelHierarchy"/>
    <dgm:cxn modelId="{90190FB8-FA87-46F8-BDE3-4F4847496FF7}" type="presParOf" srcId="{5F7A6B54-480E-4FCE-89C1-D46187D3A74F}" destId="{56F01DA9-B30A-4E1E-B663-D996B6DB00EA}" srcOrd="1" destOrd="0" presId="urn:microsoft.com/office/officeart/2008/layout/HorizontalMultiLevelHierarchy"/>
    <dgm:cxn modelId="{ED8EB591-C50A-43F4-B2D5-F1471A7C8ED5}" type="presParOf" srcId="{56F01DA9-B30A-4E1E-B663-D996B6DB00EA}" destId="{0D29356B-407E-4B1C-8682-D1ED812CC5C7}" srcOrd="0" destOrd="0" presId="urn:microsoft.com/office/officeart/2008/layout/HorizontalMultiLevelHierarchy"/>
    <dgm:cxn modelId="{939F7474-1F34-4D5D-9577-5B75FBE9CBAB}" type="presParOf" srcId="{56F01DA9-B30A-4E1E-B663-D996B6DB00EA}" destId="{05561B0C-3BE5-4CC6-8D14-73457740B629}" srcOrd="1" destOrd="0" presId="urn:microsoft.com/office/officeart/2008/layout/HorizontalMultiLevelHierarchy"/>
    <dgm:cxn modelId="{6E9F910B-08E2-4A3E-A8BE-8268A3489F1E}" type="presParOf" srcId="{05561B0C-3BE5-4CC6-8D14-73457740B629}" destId="{B8AB254B-4D50-44A4-AD3A-3DADA9C141B2}" srcOrd="0" destOrd="0" presId="urn:microsoft.com/office/officeart/2008/layout/HorizontalMultiLevelHierarchy"/>
    <dgm:cxn modelId="{A8A67231-A911-45AC-BE27-A96D93E32DFB}" type="presParOf" srcId="{B8AB254B-4D50-44A4-AD3A-3DADA9C141B2}" destId="{EFC26F85-65A8-4D6D-B85A-65E25B7428A3}" srcOrd="0" destOrd="0" presId="urn:microsoft.com/office/officeart/2008/layout/HorizontalMultiLevelHierarchy"/>
    <dgm:cxn modelId="{95E6824A-60FF-4D8F-9663-195FDC49CCE5}" type="presParOf" srcId="{05561B0C-3BE5-4CC6-8D14-73457740B629}" destId="{B1464325-D71E-4C7B-BD75-6632C1C658B7}" srcOrd="1" destOrd="0" presId="urn:microsoft.com/office/officeart/2008/layout/HorizontalMultiLevelHierarchy"/>
    <dgm:cxn modelId="{4AB29F25-CE92-4CB0-BEAA-8EEEBA825FF4}" type="presParOf" srcId="{B1464325-D71E-4C7B-BD75-6632C1C658B7}" destId="{022750D0-975E-42DF-A4E5-B6632AE3CF98}" srcOrd="0" destOrd="0" presId="urn:microsoft.com/office/officeart/2008/layout/HorizontalMultiLevelHierarchy"/>
    <dgm:cxn modelId="{68ED3A0B-3650-4254-BFA3-0F51D59ACCE6}" type="presParOf" srcId="{B1464325-D71E-4C7B-BD75-6632C1C658B7}" destId="{93083935-37AF-415C-A954-2C3391331933}" srcOrd="1" destOrd="0" presId="urn:microsoft.com/office/officeart/2008/layout/HorizontalMultiLevelHierarchy"/>
    <dgm:cxn modelId="{F93E7058-5265-446D-A9DB-8B504159E4CA}" type="presParOf" srcId="{5F7A6B54-480E-4FCE-89C1-D46187D3A74F}" destId="{517088F4-3D28-42B8-98FE-C92D67393DA2}" srcOrd="2" destOrd="0" presId="urn:microsoft.com/office/officeart/2008/layout/HorizontalMultiLevelHierarchy"/>
    <dgm:cxn modelId="{01D059F7-AE53-4C1E-A2B5-FA52BCC2935A}" type="presParOf" srcId="{517088F4-3D28-42B8-98FE-C92D67393DA2}" destId="{A7B52121-0D68-44A2-8485-59A559A9DFCF}" srcOrd="0" destOrd="0" presId="urn:microsoft.com/office/officeart/2008/layout/HorizontalMultiLevelHierarchy"/>
    <dgm:cxn modelId="{A3A76A79-865C-4E2E-98A9-CCF7A0DCA6CE}" type="presParOf" srcId="{5F7A6B54-480E-4FCE-89C1-D46187D3A74F}" destId="{F6E39E9F-1DDD-4A37-A070-DD474DADF74E}" srcOrd="3" destOrd="0" presId="urn:microsoft.com/office/officeart/2008/layout/HorizontalMultiLevelHierarchy"/>
    <dgm:cxn modelId="{1567D749-7C3B-477C-A11D-BE91A75D68C2}" type="presParOf" srcId="{F6E39E9F-1DDD-4A37-A070-DD474DADF74E}" destId="{5622105D-8B19-4C92-9894-AB8D9B8A3B52}" srcOrd="0" destOrd="0" presId="urn:microsoft.com/office/officeart/2008/layout/HorizontalMultiLevelHierarchy"/>
    <dgm:cxn modelId="{3C756F84-FF6F-44EE-90AC-15C4CF368B8D}" type="presParOf" srcId="{F6E39E9F-1DDD-4A37-A070-DD474DADF74E}" destId="{AC0538A8-B1D4-4519-B448-9C5DA175346B}" srcOrd="1" destOrd="0" presId="urn:microsoft.com/office/officeart/2008/layout/HorizontalMultiLevelHierarchy"/>
    <dgm:cxn modelId="{F24EFA98-45C8-41F1-BA8A-F0BD3CB08004}" type="presParOf" srcId="{AC0538A8-B1D4-4519-B448-9C5DA175346B}" destId="{EE591309-C121-4642-94D9-4322374AB4EE}" srcOrd="0" destOrd="0" presId="urn:microsoft.com/office/officeart/2008/layout/HorizontalMultiLevelHierarchy"/>
    <dgm:cxn modelId="{64596C2C-4020-4E05-9F90-566785FFE472}" type="presParOf" srcId="{EE591309-C121-4642-94D9-4322374AB4EE}" destId="{AC0B0754-0502-44FE-B61E-5245E502CDF3}" srcOrd="0" destOrd="0" presId="urn:microsoft.com/office/officeart/2008/layout/HorizontalMultiLevelHierarchy"/>
    <dgm:cxn modelId="{3B18428F-7E10-4BCC-AF02-5371E963AF01}" type="presParOf" srcId="{AC0538A8-B1D4-4519-B448-9C5DA175346B}" destId="{1CF65780-0DD7-4128-8C16-F34F78EB1096}" srcOrd="1" destOrd="0" presId="urn:microsoft.com/office/officeart/2008/layout/HorizontalMultiLevelHierarchy"/>
    <dgm:cxn modelId="{45741EDE-DDF2-4991-A33D-0F518EA88073}" type="presParOf" srcId="{1CF65780-0DD7-4128-8C16-F34F78EB1096}" destId="{32AA235A-D799-4A3F-9229-34130310ECF3}" srcOrd="0" destOrd="0" presId="urn:microsoft.com/office/officeart/2008/layout/HorizontalMultiLevelHierarchy"/>
    <dgm:cxn modelId="{E3B39995-3421-44A1-9236-D1F9F49DC004}" type="presParOf" srcId="{1CF65780-0DD7-4128-8C16-F34F78EB1096}" destId="{71850E4E-1457-4E57-A20D-AB0CA168DB32}" srcOrd="1" destOrd="0" presId="urn:microsoft.com/office/officeart/2008/layout/HorizontalMultiLevelHierarchy"/>
    <dgm:cxn modelId="{D0FD2C03-41B4-43C0-AC4E-EB665C0CC6B6}" type="presParOf" srcId="{AC0538A8-B1D4-4519-B448-9C5DA175346B}" destId="{47AEFB9F-3786-432A-9C0A-70CC2BE3DA5D}" srcOrd="2" destOrd="0" presId="urn:microsoft.com/office/officeart/2008/layout/HorizontalMultiLevelHierarchy"/>
    <dgm:cxn modelId="{8C777275-B2E3-4543-89F7-EF140BD04D90}" type="presParOf" srcId="{47AEFB9F-3786-432A-9C0A-70CC2BE3DA5D}" destId="{4D15E610-BA51-40A2-BA5B-F06D7D0F01FA}" srcOrd="0" destOrd="0" presId="urn:microsoft.com/office/officeart/2008/layout/HorizontalMultiLevelHierarchy"/>
    <dgm:cxn modelId="{130463B9-1A10-4A0D-BB94-7F8D9FAB0770}" type="presParOf" srcId="{AC0538A8-B1D4-4519-B448-9C5DA175346B}" destId="{34CE2FFF-DFEE-46EA-BF0E-831F8185DCAB}" srcOrd="3" destOrd="0" presId="urn:microsoft.com/office/officeart/2008/layout/HorizontalMultiLevelHierarchy"/>
    <dgm:cxn modelId="{E90C81CF-1066-4D61-8B20-D57320551E83}" type="presParOf" srcId="{34CE2FFF-DFEE-46EA-BF0E-831F8185DCAB}" destId="{7042C1A5-0467-4F2C-8E0F-B0218C0529B7}" srcOrd="0" destOrd="0" presId="urn:microsoft.com/office/officeart/2008/layout/HorizontalMultiLevelHierarchy"/>
    <dgm:cxn modelId="{18B237D6-F878-47B2-AFDC-5B1F1B6549EC}" type="presParOf" srcId="{34CE2FFF-DFEE-46EA-BF0E-831F8185DCAB}" destId="{FCA702FB-2E59-4F2B-8427-DF7E3FABF817}" srcOrd="1" destOrd="0" presId="urn:microsoft.com/office/officeart/2008/layout/HorizontalMultiLevelHierarchy"/>
    <dgm:cxn modelId="{492BCD35-57FC-468D-B294-BD78DD5785E2}" type="presParOf" srcId="{AC0538A8-B1D4-4519-B448-9C5DA175346B}" destId="{566605BC-5C64-4398-853E-288775BEFB97}" srcOrd="4" destOrd="0" presId="urn:microsoft.com/office/officeart/2008/layout/HorizontalMultiLevelHierarchy"/>
    <dgm:cxn modelId="{EF74930B-CD4B-44C0-B0EE-566619BE65BC}" type="presParOf" srcId="{566605BC-5C64-4398-853E-288775BEFB97}" destId="{C36595C4-06F6-4A53-ACA0-8FA2918E3266}" srcOrd="0" destOrd="0" presId="urn:microsoft.com/office/officeart/2008/layout/HorizontalMultiLevelHierarchy"/>
    <dgm:cxn modelId="{F7BDD9A5-D6D0-4E9C-9C6A-2A9DA00362E9}" type="presParOf" srcId="{AC0538A8-B1D4-4519-B448-9C5DA175346B}" destId="{927B4AE6-1CCA-4FAB-B9B6-12BFFDF6C7CC}" srcOrd="5" destOrd="0" presId="urn:microsoft.com/office/officeart/2008/layout/HorizontalMultiLevelHierarchy"/>
    <dgm:cxn modelId="{36B156DA-7F34-4129-BA7F-07940F37E18A}" type="presParOf" srcId="{927B4AE6-1CCA-4FAB-B9B6-12BFFDF6C7CC}" destId="{69CE53BD-4379-4CBA-BB32-1632F50D0999}" srcOrd="0" destOrd="0" presId="urn:microsoft.com/office/officeart/2008/layout/HorizontalMultiLevelHierarchy"/>
    <dgm:cxn modelId="{B45DF67C-9585-450B-BB57-9F5FBD67E41D}" type="presParOf" srcId="{927B4AE6-1CCA-4FAB-B9B6-12BFFDF6C7CC}" destId="{0F9809D7-7513-4EB5-A59B-46D4B00146C7}" srcOrd="1" destOrd="0" presId="urn:microsoft.com/office/officeart/2008/layout/HorizontalMultiLevelHierarchy"/>
    <dgm:cxn modelId="{CC658924-8EF9-4AF1-A723-06666EC9112F}" type="presParOf" srcId="{5F7A6B54-480E-4FCE-89C1-D46187D3A74F}" destId="{5A0EEF5F-8689-403F-99E3-3E5C982401DC}" srcOrd="4" destOrd="0" presId="urn:microsoft.com/office/officeart/2008/layout/HorizontalMultiLevelHierarchy"/>
    <dgm:cxn modelId="{80921E50-2188-49A2-BB20-995ED779B781}" type="presParOf" srcId="{5A0EEF5F-8689-403F-99E3-3E5C982401DC}" destId="{BA30A013-CF83-4937-9957-B0FD75FBCEBA}" srcOrd="0" destOrd="0" presId="urn:microsoft.com/office/officeart/2008/layout/HorizontalMultiLevelHierarchy"/>
    <dgm:cxn modelId="{5FEE7BDE-E006-48B9-887A-3DD3ADDCB4B1}" type="presParOf" srcId="{5F7A6B54-480E-4FCE-89C1-D46187D3A74F}" destId="{1B5A4BDD-3F9F-4FAE-A9B3-42C0B6A1FA14}" srcOrd="5" destOrd="0" presId="urn:microsoft.com/office/officeart/2008/layout/HorizontalMultiLevelHierarchy"/>
    <dgm:cxn modelId="{D25B8120-9D64-4E0A-89C1-20B1B5DF7D9A}" type="presParOf" srcId="{1B5A4BDD-3F9F-4FAE-A9B3-42C0B6A1FA14}" destId="{BB5FED4F-F0BD-4BD0-8AA6-072A280377E4}" srcOrd="0" destOrd="0" presId="urn:microsoft.com/office/officeart/2008/layout/HorizontalMultiLevelHierarchy"/>
    <dgm:cxn modelId="{9DA1E0B8-0672-4D25-B90B-DC4E3B6DE340}" type="presParOf" srcId="{1B5A4BDD-3F9F-4FAE-A9B3-42C0B6A1FA14}" destId="{FE9F1289-23E5-4D45-9715-1519842DB1DD}" srcOrd="1" destOrd="0" presId="urn:microsoft.com/office/officeart/2008/layout/HorizontalMultiLevelHierarchy"/>
    <dgm:cxn modelId="{12E5FB5A-A2F7-4F83-B9CA-D8359369DD12}" type="presParOf" srcId="{5F7A6B54-480E-4FCE-89C1-D46187D3A74F}" destId="{E6317B69-A8C6-4C69-B65D-99254585A21E}" srcOrd="6" destOrd="0" presId="urn:microsoft.com/office/officeart/2008/layout/HorizontalMultiLevelHierarchy"/>
    <dgm:cxn modelId="{69829AAE-3289-4659-84AD-2CB6B9B59D28}" type="presParOf" srcId="{E6317B69-A8C6-4C69-B65D-99254585A21E}" destId="{F71F3792-4617-4A20-8E28-931BA5D5B8F5}" srcOrd="0" destOrd="0" presId="urn:microsoft.com/office/officeart/2008/layout/HorizontalMultiLevelHierarchy"/>
    <dgm:cxn modelId="{C1EBDBD6-1662-4031-BF3D-3E7BDC0FD580}" type="presParOf" srcId="{5F7A6B54-480E-4FCE-89C1-D46187D3A74F}" destId="{3682B93D-5270-46D9-9052-D48D23E0A7A7}" srcOrd="7" destOrd="0" presId="urn:microsoft.com/office/officeart/2008/layout/HorizontalMultiLevelHierarchy"/>
    <dgm:cxn modelId="{369C4472-571C-4FF5-92C6-A3DDF2D7E782}" type="presParOf" srcId="{3682B93D-5270-46D9-9052-D48D23E0A7A7}" destId="{6152E9BD-2C12-47C9-9344-20111CCF96AD}" srcOrd="0" destOrd="0" presId="urn:microsoft.com/office/officeart/2008/layout/HorizontalMultiLevelHierarchy"/>
    <dgm:cxn modelId="{5597D21B-9FC0-4A1A-9E19-87B5D394D046}" type="presParOf" srcId="{3682B93D-5270-46D9-9052-D48D23E0A7A7}" destId="{A91326D9-CF93-462F-B536-AC384AF21F61}" srcOrd="1" destOrd="0" presId="urn:microsoft.com/office/officeart/2008/layout/HorizontalMultiLevelHierarchy"/>
    <dgm:cxn modelId="{A8F8CAF1-A1D6-4DE1-9A43-035CABF38661}" type="presParOf" srcId="{5F7A6B54-480E-4FCE-89C1-D46187D3A74F}" destId="{4D9BABA3-B86D-4E88-A428-7A18F076F153}" srcOrd="8" destOrd="0" presId="urn:microsoft.com/office/officeart/2008/layout/HorizontalMultiLevelHierarchy"/>
    <dgm:cxn modelId="{6600631F-90CE-4EAD-9274-4AEAFCCE68F1}" type="presParOf" srcId="{4D9BABA3-B86D-4E88-A428-7A18F076F153}" destId="{2EAD9A86-B9C4-41CC-AF90-38A88DCE0276}" srcOrd="0" destOrd="0" presId="urn:microsoft.com/office/officeart/2008/layout/HorizontalMultiLevelHierarchy"/>
    <dgm:cxn modelId="{C34EC10A-BCE5-4838-A4D3-253B6F136338}" type="presParOf" srcId="{5F7A6B54-480E-4FCE-89C1-D46187D3A74F}" destId="{88D2E662-D041-45C8-9627-7C413EAF84ED}" srcOrd="9" destOrd="0" presId="urn:microsoft.com/office/officeart/2008/layout/HorizontalMultiLevelHierarchy"/>
    <dgm:cxn modelId="{FBF8504B-51A9-4E53-901D-0FBA28EE2A20}" type="presParOf" srcId="{88D2E662-D041-45C8-9627-7C413EAF84ED}" destId="{C9E429BB-A5C2-4A8F-B5FD-79FECB9A76F4}" srcOrd="0" destOrd="0" presId="urn:microsoft.com/office/officeart/2008/layout/HorizontalMultiLevelHierarchy"/>
    <dgm:cxn modelId="{55AEC727-7367-4069-A0A2-CA29FBB56927}" type="presParOf" srcId="{88D2E662-D041-45C8-9627-7C413EAF84ED}" destId="{042A7C0C-F05E-415D-B4C3-B69E5604FC30}" srcOrd="1" destOrd="0" presId="urn:microsoft.com/office/officeart/2008/layout/HorizontalMultiLevelHierarchy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9BABA3-B86D-4E88-A428-7A18F076F153}">
      <dsp:nvSpPr>
        <dsp:cNvPr id="0" name=""/>
        <dsp:cNvSpPr/>
      </dsp:nvSpPr>
      <dsp:spPr>
        <a:xfrm>
          <a:off x="1989568" y="2923239"/>
          <a:ext cx="822756" cy="1655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1378" y="0"/>
              </a:lnTo>
              <a:lnTo>
                <a:pt x="411378" y="1655918"/>
              </a:lnTo>
              <a:lnTo>
                <a:pt x="822756" y="16559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354720" y="3704972"/>
        <a:ext cx="92452" cy="92452"/>
      </dsp:txXfrm>
    </dsp:sp>
    <dsp:sp modelId="{E6317B69-A8C6-4C69-B65D-99254585A21E}">
      <dsp:nvSpPr>
        <dsp:cNvPr id="0" name=""/>
        <dsp:cNvSpPr/>
      </dsp:nvSpPr>
      <dsp:spPr>
        <a:xfrm>
          <a:off x="1989568" y="2923239"/>
          <a:ext cx="828384" cy="7768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4192" y="0"/>
              </a:lnTo>
              <a:lnTo>
                <a:pt x="414192" y="776856"/>
              </a:lnTo>
              <a:lnTo>
                <a:pt x="828384" y="7768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75369" y="3283276"/>
        <a:ext cx="56783" cy="56783"/>
      </dsp:txXfrm>
    </dsp:sp>
    <dsp:sp modelId="{5A0EEF5F-8689-403F-99E3-3E5C982401DC}">
      <dsp:nvSpPr>
        <dsp:cNvPr id="0" name=""/>
        <dsp:cNvSpPr/>
      </dsp:nvSpPr>
      <dsp:spPr>
        <a:xfrm>
          <a:off x="1989568" y="1791001"/>
          <a:ext cx="835607" cy="1132238"/>
        </a:xfrm>
        <a:custGeom>
          <a:avLst/>
          <a:gdLst/>
          <a:ahLst/>
          <a:cxnLst/>
          <a:rect l="0" t="0" r="0" b="0"/>
          <a:pathLst>
            <a:path>
              <a:moveTo>
                <a:pt x="0" y="1132238"/>
              </a:moveTo>
              <a:lnTo>
                <a:pt x="417803" y="1132238"/>
              </a:lnTo>
              <a:lnTo>
                <a:pt x="417803" y="0"/>
              </a:lnTo>
              <a:lnTo>
                <a:pt x="83560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72192" y="2321940"/>
        <a:ext cx="70359" cy="70359"/>
      </dsp:txXfrm>
    </dsp:sp>
    <dsp:sp modelId="{566605BC-5C64-4398-853E-288775BEFB97}">
      <dsp:nvSpPr>
        <dsp:cNvPr id="0" name=""/>
        <dsp:cNvSpPr/>
      </dsp:nvSpPr>
      <dsp:spPr>
        <a:xfrm>
          <a:off x="5218815" y="2703940"/>
          <a:ext cx="498598" cy="456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9299" y="0"/>
              </a:lnTo>
              <a:lnTo>
                <a:pt x="249299" y="456928"/>
              </a:lnTo>
              <a:lnTo>
                <a:pt x="498598" y="4569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51207" y="2915497"/>
        <a:ext cx="33815" cy="33815"/>
      </dsp:txXfrm>
    </dsp:sp>
    <dsp:sp modelId="{47AEFB9F-3786-432A-9C0A-70CC2BE3DA5D}">
      <dsp:nvSpPr>
        <dsp:cNvPr id="0" name=""/>
        <dsp:cNvSpPr/>
      </dsp:nvSpPr>
      <dsp:spPr>
        <a:xfrm>
          <a:off x="5218815" y="2703940"/>
          <a:ext cx="494499" cy="1236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7249" y="0"/>
              </a:lnTo>
              <a:lnTo>
                <a:pt x="247249" y="1236973"/>
              </a:lnTo>
              <a:lnTo>
                <a:pt x="494499" y="123697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32761" y="3289123"/>
        <a:ext cx="66607" cy="66607"/>
      </dsp:txXfrm>
    </dsp:sp>
    <dsp:sp modelId="{EE591309-C121-4642-94D9-4322374AB4EE}">
      <dsp:nvSpPr>
        <dsp:cNvPr id="0" name=""/>
        <dsp:cNvSpPr/>
      </dsp:nvSpPr>
      <dsp:spPr>
        <a:xfrm>
          <a:off x="5218815" y="2406234"/>
          <a:ext cx="477615" cy="297705"/>
        </a:xfrm>
        <a:custGeom>
          <a:avLst/>
          <a:gdLst/>
          <a:ahLst/>
          <a:cxnLst/>
          <a:rect l="0" t="0" r="0" b="0"/>
          <a:pathLst>
            <a:path>
              <a:moveTo>
                <a:pt x="0" y="297705"/>
              </a:moveTo>
              <a:lnTo>
                <a:pt x="238807" y="297705"/>
              </a:lnTo>
              <a:lnTo>
                <a:pt x="238807" y="0"/>
              </a:lnTo>
              <a:lnTo>
                <a:pt x="477615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43552" y="2541017"/>
        <a:ext cx="28140" cy="28140"/>
      </dsp:txXfrm>
    </dsp:sp>
    <dsp:sp modelId="{517088F4-3D28-42B8-98FE-C92D67393DA2}">
      <dsp:nvSpPr>
        <dsp:cNvPr id="0" name=""/>
        <dsp:cNvSpPr/>
      </dsp:nvSpPr>
      <dsp:spPr>
        <a:xfrm>
          <a:off x="1989568" y="2703940"/>
          <a:ext cx="826985" cy="219299"/>
        </a:xfrm>
        <a:custGeom>
          <a:avLst/>
          <a:gdLst/>
          <a:ahLst/>
          <a:cxnLst/>
          <a:rect l="0" t="0" r="0" b="0"/>
          <a:pathLst>
            <a:path>
              <a:moveTo>
                <a:pt x="0" y="219299"/>
              </a:moveTo>
              <a:lnTo>
                <a:pt x="413492" y="219299"/>
              </a:lnTo>
              <a:lnTo>
                <a:pt x="413492" y="0"/>
              </a:lnTo>
              <a:lnTo>
                <a:pt x="82698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81672" y="2792200"/>
        <a:ext cx="42778" cy="42778"/>
      </dsp:txXfrm>
    </dsp:sp>
    <dsp:sp modelId="{B8AB254B-4D50-44A4-AD3A-3DADA9C141B2}">
      <dsp:nvSpPr>
        <dsp:cNvPr id="0" name=""/>
        <dsp:cNvSpPr/>
      </dsp:nvSpPr>
      <dsp:spPr>
        <a:xfrm>
          <a:off x="5210031" y="817162"/>
          <a:ext cx="539167" cy="2327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9583" y="0"/>
              </a:lnTo>
              <a:lnTo>
                <a:pt x="269583" y="232788"/>
              </a:lnTo>
              <a:lnTo>
                <a:pt x="539167" y="2327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64933" y="918874"/>
        <a:ext cx="29363" cy="29363"/>
      </dsp:txXfrm>
    </dsp:sp>
    <dsp:sp modelId="{6369EFEE-3058-4F64-BAEB-14E19AE4D971}">
      <dsp:nvSpPr>
        <dsp:cNvPr id="0" name=""/>
        <dsp:cNvSpPr/>
      </dsp:nvSpPr>
      <dsp:spPr>
        <a:xfrm>
          <a:off x="1989568" y="817162"/>
          <a:ext cx="862088" cy="2106077"/>
        </a:xfrm>
        <a:custGeom>
          <a:avLst/>
          <a:gdLst/>
          <a:ahLst/>
          <a:cxnLst/>
          <a:rect l="0" t="0" r="0" b="0"/>
          <a:pathLst>
            <a:path>
              <a:moveTo>
                <a:pt x="0" y="2106077"/>
              </a:moveTo>
              <a:lnTo>
                <a:pt x="431044" y="2106077"/>
              </a:lnTo>
              <a:lnTo>
                <a:pt x="431044" y="0"/>
              </a:lnTo>
              <a:lnTo>
                <a:pt x="86208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363721" y="1813308"/>
        <a:ext cx="113784" cy="113784"/>
      </dsp:txXfrm>
    </dsp:sp>
    <dsp:sp modelId="{1A713160-9D98-474B-9C86-51C1AEEDA338}">
      <dsp:nvSpPr>
        <dsp:cNvPr id="0" name=""/>
        <dsp:cNvSpPr/>
      </dsp:nvSpPr>
      <dsp:spPr>
        <a:xfrm rot="16200000">
          <a:off x="674017" y="2554467"/>
          <a:ext cx="1893557" cy="737544"/>
        </a:xfrm>
        <a:prstGeom prst="rect">
          <a:avLst/>
        </a:prstGeom>
        <a:solidFill>
          <a:srgbClr val="FFFF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EDAB</a:t>
          </a:r>
        </a:p>
      </dsp:txBody>
      <dsp:txXfrm>
        <a:off x="674017" y="2554467"/>
        <a:ext cx="1893557" cy="737544"/>
      </dsp:txXfrm>
    </dsp:sp>
    <dsp:sp modelId="{0D29356B-407E-4B1C-8682-D1ED812CC5C7}">
      <dsp:nvSpPr>
        <dsp:cNvPr id="0" name=""/>
        <dsp:cNvSpPr/>
      </dsp:nvSpPr>
      <dsp:spPr>
        <a:xfrm>
          <a:off x="2851657" y="493966"/>
          <a:ext cx="2358373" cy="646392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>
              <a:latin typeface="Arial" pitchFamily="34" charset="0"/>
              <a:cs typeface="Arial" pitchFamily="34" charset="0"/>
            </a:rPr>
            <a:t>Enfòmasyon preyalab</a:t>
          </a:r>
        </a:p>
      </dsp:txBody>
      <dsp:txXfrm>
        <a:off x="2851657" y="493966"/>
        <a:ext cx="2358373" cy="646392"/>
      </dsp:txXfrm>
    </dsp:sp>
    <dsp:sp modelId="{022750D0-975E-42DF-A4E5-B6632AE3CF98}">
      <dsp:nvSpPr>
        <dsp:cNvPr id="0" name=""/>
        <dsp:cNvSpPr/>
      </dsp:nvSpPr>
      <dsp:spPr>
        <a:xfrm>
          <a:off x="5749198" y="519074"/>
          <a:ext cx="1203163" cy="1061752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>
              <a:latin typeface="Arial" pitchFamily="34" charset="0"/>
              <a:cs typeface="Arial" pitchFamily="34" charset="0"/>
            </a:rPr>
            <a:t>Estatistik sou popilasyon ak sektè vital yo.</a:t>
          </a:r>
          <a:endParaRPr lang="en-US" sz="1200" b="0" kern="1200">
            <a:latin typeface="Arial" pitchFamily="34" charset="0"/>
            <a:cs typeface="Arial" pitchFamily="34" charset="0"/>
          </a:endParaRPr>
        </a:p>
      </dsp:txBody>
      <dsp:txXfrm>
        <a:off x="5749198" y="519074"/>
        <a:ext cx="1203163" cy="1061752"/>
      </dsp:txXfrm>
    </dsp:sp>
    <dsp:sp modelId="{5622105D-8B19-4C92-9894-AB8D9B8A3B52}">
      <dsp:nvSpPr>
        <dsp:cNvPr id="0" name=""/>
        <dsp:cNvSpPr/>
      </dsp:nvSpPr>
      <dsp:spPr>
        <a:xfrm>
          <a:off x="2816554" y="2324575"/>
          <a:ext cx="2402260" cy="758730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>
              <a:latin typeface="Arial" pitchFamily="34" charset="0"/>
              <a:cs typeface="Arial" pitchFamily="34" charset="0"/>
            </a:rPr>
            <a:t>Teknik</a:t>
          </a:r>
          <a:r>
            <a:rPr lang="en-US" sz="12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>
              <a:latin typeface="Arial" pitchFamily="34" charset="0"/>
              <a:cs typeface="Arial" pitchFamily="34" charset="0"/>
            </a:rPr>
            <a:t>kòlèk</a:t>
          </a:r>
          <a:r>
            <a:rPr lang="en-US" sz="1200" b="1" kern="1200" dirty="0">
              <a:latin typeface="Arial" pitchFamily="34" charset="0"/>
              <a:cs typeface="Arial" pitchFamily="34" charset="0"/>
            </a:rPr>
            <a:t> done 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s</a:t>
          </a:r>
          <a:r>
            <a:rPr lang="en-US" sz="1200" kern="1200" dirty="0" err="1" smtClean="0"/>
            <a:t>ou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tèren</a:t>
          </a:r>
          <a:endParaRPr lang="en-US" sz="1200" b="1" kern="1200" dirty="0">
            <a:latin typeface="Arial" pitchFamily="34" charset="0"/>
            <a:cs typeface="Arial" pitchFamily="34" charset="0"/>
          </a:endParaRPr>
        </a:p>
      </dsp:txBody>
      <dsp:txXfrm>
        <a:off x="2816554" y="2324575"/>
        <a:ext cx="2402260" cy="758730"/>
      </dsp:txXfrm>
    </dsp:sp>
    <dsp:sp modelId="{32AA235A-D799-4A3F-9229-34130310ECF3}">
      <dsp:nvSpPr>
        <dsp:cNvPr id="0" name=""/>
        <dsp:cNvSpPr/>
      </dsp:nvSpPr>
      <dsp:spPr>
        <a:xfrm>
          <a:off x="5696430" y="2114366"/>
          <a:ext cx="1236021" cy="583737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>
              <a:latin typeface="Arial" pitchFamily="34" charset="0"/>
              <a:cs typeface="Arial" pitchFamily="34" charset="0"/>
            </a:rPr>
            <a:t>Ekip EDAB</a:t>
          </a:r>
        </a:p>
      </dsp:txBody>
      <dsp:txXfrm>
        <a:off x="5696430" y="2114366"/>
        <a:ext cx="1236021" cy="583737"/>
      </dsp:txXfrm>
    </dsp:sp>
    <dsp:sp modelId="{7042C1A5-0467-4F2C-8E0F-B0218C0529B7}">
      <dsp:nvSpPr>
        <dsp:cNvPr id="0" name=""/>
        <dsp:cNvSpPr/>
      </dsp:nvSpPr>
      <dsp:spPr>
        <a:xfrm>
          <a:off x="5713314" y="3639156"/>
          <a:ext cx="1243862" cy="603514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200" b="0" kern="1200">
              <a:latin typeface="Arial" pitchFamily="34" charset="0"/>
              <a:cs typeface="Arial" pitchFamily="34" charset="0"/>
            </a:rPr>
            <a:t>Kòlèk done</a:t>
          </a:r>
          <a:endParaRPr lang="en-US" sz="1200" b="0" kern="1200">
            <a:latin typeface="Arial" pitchFamily="34" charset="0"/>
            <a:cs typeface="Arial" pitchFamily="34" charset="0"/>
          </a:endParaRPr>
        </a:p>
      </dsp:txBody>
      <dsp:txXfrm>
        <a:off x="5713314" y="3639156"/>
        <a:ext cx="1243862" cy="603514"/>
      </dsp:txXfrm>
    </dsp:sp>
    <dsp:sp modelId="{69CE53BD-4379-4CBA-BB32-1632F50D0999}">
      <dsp:nvSpPr>
        <dsp:cNvPr id="0" name=""/>
        <dsp:cNvSpPr/>
      </dsp:nvSpPr>
      <dsp:spPr>
        <a:xfrm>
          <a:off x="5717414" y="2909666"/>
          <a:ext cx="1284430" cy="502404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200" b="0" kern="1200">
              <a:latin typeface="Arial" pitchFamily="34" charset="0"/>
              <a:cs typeface="Arial" pitchFamily="34" charset="0"/>
            </a:rPr>
            <a:t>Operasyon ak lojistik</a:t>
          </a:r>
          <a:endParaRPr lang="en-US" sz="1200" b="0" kern="1200">
            <a:latin typeface="Arial" pitchFamily="34" charset="0"/>
            <a:cs typeface="Arial" pitchFamily="34" charset="0"/>
          </a:endParaRPr>
        </a:p>
      </dsp:txBody>
      <dsp:txXfrm>
        <a:off x="5717414" y="2909666"/>
        <a:ext cx="1284430" cy="502404"/>
      </dsp:txXfrm>
    </dsp:sp>
    <dsp:sp modelId="{BB5FED4F-F0BD-4BD0-8AA6-072A280377E4}">
      <dsp:nvSpPr>
        <dsp:cNvPr id="0" name=""/>
        <dsp:cNvSpPr/>
      </dsp:nvSpPr>
      <dsp:spPr>
        <a:xfrm>
          <a:off x="2825175" y="1394621"/>
          <a:ext cx="2363643" cy="792760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>
              <a:latin typeface="Arial" pitchFamily="34" charset="0"/>
              <a:cs typeface="Arial" pitchFamily="34" charset="0"/>
            </a:rPr>
            <a:t>Fòmilè EDAB la</a:t>
          </a:r>
          <a:endParaRPr lang="en-US" sz="1000" b="1" kern="1200">
            <a:latin typeface="Arial" pitchFamily="34" charset="0"/>
            <a:cs typeface="Arial" pitchFamily="34" charset="0"/>
          </a:endParaRPr>
        </a:p>
      </dsp:txBody>
      <dsp:txXfrm>
        <a:off x="2825175" y="1394621"/>
        <a:ext cx="2363643" cy="792760"/>
      </dsp:txXfrm>
    </dsp:sp>
    <dsp:sp modelId="{6152E9BD-2C12-47C9-9344-20111CCF96AD}">
      <dsp:nvSpPr>
        <dsp:cNvPr id="0" name=""/>
        <dsp:cNvSpPr/>
      </dsp:nvSpPr>
      <dsp:spPr>
        <a:xfrm>
          <a:off x="2817953" y="3266858"/>
          <a:ext cx="2424447" cy="86647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>
              <a:latin typeface="Arial" pitchFamily="34" charset="0"/>
              <a:cs typeface="Arial" pitchFamily="34" charset="0"/>
            </a:rPr>
            <a:t>Analiz ak entèpretasyon done</a:t>
          </a:r>
        </a:p>
      </dsp:txBody>
      <dsp:txXfrm>
        <a:off x="2817953" y="3266858"/>
        <a:ext cx="2424447" cy="866475"/>
      </dsp:txXfrm>
    </dsp:sp>
    <dsp:sp modelId="{C9E429BB-A5C2-4A8F-B5FD-79FECB9A76F4}">
      <dsp:nvSpPr>
        <dsp:cNvPr id="0" name=""/>
        <dsp:cNvSpPr/>
      </dsp:nvSpPr>
      <dsp:spPr>
        <a:xfrm>
          <a:off x="2812325" y="4354865"/>
          <a:ext cx="2445041" cy="448586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>
              <a:latin typeface="Arial" pitchFamily="34" charset="0"/>
              <a:cs typeface="Arial" pitchFamily="34" charset="0"/>
            </a:rPr>
            <a:t>Analiz ak priyorizasyon bezwen ijans yo.</a:t>
          </a:r>
        </a:p>
      </dsp:txBody>
      <dsp:txXfrm>
        <a:off x="2812325" y="4354865"/>
        <a:ext cx="2445041" cy="448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27830" y="1581658"/>
            <a:ext cx="473633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69136" y="1056132"/>
            <a:ext cx="9199245" cy="573405"/>
          </a:xfrm>
          <a:custGeom>
            <a:avLst/>
            <a:gdLst/>
            <a:ahLst/>
            <a:cxnLst/>
            <a:rect l="l" t="t" r="r" b="b"/>
            <a:pathLst>
              <a:path w="9199245" h="573405">
                <a:moveTo>
                  <a:pt x="9198864" y="0"/>
                </a:moveTo>
                <a:lnTo>
                  <a:pt x="0" y="0"/>
                </a:lnTo>
                <a:lnTo>
                  <a:pt x="0" y="573024"/>
                </a:lnTo>
                <a:lnTo>
                  <a:pt x="9198864" y="573024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00523" y="1061719"/>
            <a:ext cx="1790953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54200" y="1817751"/>
            <a:ext cx="9549130" cy="4524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5400" y="1524000"/>
            <a:ext cx="9199245" cy="1615827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de-CH" spc="-5" dirty="0" smtClean="0"/>
              <a:t/>
            </a:r>
            <a:br>
              <a:rPr lang="de-CH" spc="-5" dirty="0" smtClean="0"/>
            </a:br>
            <a:r>
              <a:rPr lang="de-CH" spc="-5" dirty="0" smtClean="0"/>
              <a:t>RÉVISION</a:t>
            </a:r>
            <a:r>
              <a:rPr lang="de-CH" spc="-5" dirty="0"/>
              <a:t/>
            </a:r>
            <a:br>
              <a:rPr lang="de-CH" spc="-5" dirty="0"/>
            </a:br>
            <a:endParaRPr lang="de-CH" spc="-5" dirty="0"/>
          </a:p>
        </p:txBody>
      </p:sp>
      <p:pic>
        <p:nvPicPr>
          <p:cNvPr id="5" name="Picture 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1524000" y="3276600"/>
            <a:ext cx="8305800" cy="21336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r>
              <a:rPr lang="en-US" sz="2800" b="1" kern="0" dirty="0" smtClean="0">
                <a:latin typeface="Arial" pitchFamily="34" charset="0"/>
                <a:cs typeface="Arial" pitchFamily="34" charset="0"/>
              </a:rPr>
              <a:t>EDAB</a:t>
            </a:r>
          </a:p>
          <a:p>
            <a:pPr>
              <a:buFont typeface="Wingdings 2"/>
              <a:buNone/>
              <a:defRPr/>
            </a:pP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Evalyasyon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Dega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ak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Analiz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Bezwen</a:t>
            </a: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274320" indent="-274320">
              <a:buFont typeface="Wingdings 2"/>
              <a:buChar char=""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990600"/>
            <a:ext cx="9753600" cy="1077218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NAN KI PERIOD EDAB LA KAPAB FÈT?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524000" y="3276600"/>
            <a:ext cx="8305800" cy="21336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Aprè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pasaj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yon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evènman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advès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anjandre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anpil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dega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274320" indent="-274320">
              <a:buFont typeface="Wingdings 2"/>
              <a:buChar char=""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5400" y="1524000"/>
            <a:ext cx="9199245" cy="1615827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de-CH" spc="-5" dirty="0" smtClean="0"/>
              <a:t/>
            </a:r>
            <a:br>
              <a:rPr lang="de-CH" spc="-5" dirty="0" smtClean="0"/>
            </a:br>
            <a:r>
              <a:rPr lang="de-CH" spc="-5" dirty="0" smtClean="0"/>
              <a:t>RÉVISION</a:t>
            </a:r>
            <a:r>
              <a:rPr lang="de-CH" spc="-5" dirty="0"/>
              <a:t/>
            </a:r>
            <a:br>
              <a:rPr lang="de-CH" spc="-5" dirty="0"/>
            </a:br>
            <a:endParaRPr lang="de-CH" spc="-5" dirty="0"/>
          </a:p>
        </p:txBody>
      </p:sp>
      <p:pic>
        <p:nvPicPr>
          <p:cNvPr id="5" name="Picture 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1524000" y="3276600"/>
            <a:ext cx="8305800" cy="21336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r>
              <a:rPr lang="en-US" sz="2800" b="1" kern="0" dirty="0" smtClean="0">
                <a:latin typeface="Arial" pitchFamily="34" charset="0"/>
                <a:cs typeface="Arial" pitchFamily="34" charset="0"/>
              </a:rPr>
              <a:t>EDAB</a:t>
            </a:r>
          </a:p>
          <a:p>
            <a:pPr>
              <a:buFont typeface="Wingdings 2"/>
              <a:buNone/>
              <a:defRPr/>
            </a:pP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Evalyasyon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Dega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ak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Analiz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Bezwen</a:t>
            </a: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274320" indent="-274320">
              <a:buFont typeface="Wingdings 2"/>
              <a:buChar char=""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56574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293" y="685800"/>
            <a:ext cx="8345107" cy="1077218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NAN </a:t>
            </a:r>
            <a:r>
              <a:rPr lang="fr-FR" dirty="0"/>
              <a:t>KI DOMÈN EDAB LA AP GEN POU ENTÈVENI ?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494093" y="1828800"/>
            <a:ext cx="11316907" cy="4927887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000" b="1" kern="0" dirty="0" err="1">
                <a:latin typeface="Arial" pitchFamily="34" charset="0"/>
                <a:cs typeface="Arial" pitchFamily="34" charset="0"/>
              </a:rPr>
              <a:t>Aprè</a:t>
            </a:r>
            <a:r>
              <a:rPr lang="en-US" sz="3000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kern="0" dirty="0" err="1">
                <a:latin typeface="Arial" pitchFamily="34" charset="0"/>
                <a:cs typeface="Arial" pitchFamily="34" charset="0"/>
              </a:rPr>
              <a:t>Sante</a:t>
            </a:r>
            <a:r>
              <a:rPr lang="en-US" sz="3000" b="1" kern="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en-US" sz="2800" kern="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Moun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mouri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blese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estrikti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sanitè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…)</a:t>
            </a:r>
          </a:p>
          <a:p>
            <a:pPr>
              <a:defRPr/>
            </a:pPr>
            <a:endParaRPr lang="en-US" sz="2800" kern="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000" b="1" kern="0" dirty="0" err="1">
                <a:latin typeface="Arial" pitchFamily="34" charset="0"/>
                <a:cs typeface="Arial" pitchFamily="34" charset="0"/>
              </a:rPr>
              <a:t>Liy</a:t>
            </a:r>
            <a:r>
              <a:rPr lang="en-US" sz="3000" b="1" kern="0" dirty="0">
                <a:latin typeface="Arial" pitchFamily="34" charset="0"/>
                <a:cs typeface="Arial" pitchFamily="34" charset="0"/>
              </a:rPr>
              <a:t> vital </a:t>
            </a:r>
          </a:p>
          <a:p>
            <a:pPr>
              <a:defRPr/>
            </a:pPr>
            <a:r>
              <a:rPr lang="en-US" sz="2800" kern="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Dlo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ak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asenisman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(WASH),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elektrifikasyon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sekirite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pwoteksyon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..)</a:t>
            </a:r>
          </a:p>
          <a:p>
            <a:pPr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000" b="1" kern="0" dirty="0" err="1" smtClean="0">
                <a:latin typeface="Arial" pitchFamily="34" charset="0"/>
                <a:cs typeface="Arial" pitchFamily="34" charset="0"/>
              </a:rPr>
              <a:t>Enfrastrikti</a:t>
            </a:r>
            <a:r>
              <a:rPr lang="en-US" sz="3000" b="1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kern="0" dirty="0" err="1">
                <a:latin typeface="Arial" pitchFamily="34" charset="0"/>
                <a:cs typeface="Arial" pitchFamily="34" charset="0"/>
              </a:rPr>
              <a:t>pwodiktiv</a:t>
            </a:r>
            <a:r>
              <a:rPr lang="en-US" sz="3000" b="1" kern="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en-US" sz="2800" kern="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Agrikilti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pèch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elvaj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……)</a:t>
            </a:r>
          </a:p>
          <a:p>
            <a:pPr>
              <a:defRPr/>
            </a:pPr>
            <a:endParaRPr lang="en-US" sz="2800" kern="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000" b="1" kern="0" dirty="0" err="1">
                <a:latin typeface="Arial" pitchFamily="34" charset="0"/>
                <a:cs typeface="Arial" pitchFamily="34" charset="0"/>
              </a:rPr>
              <a:t>Lojman</a:t>
            </a:r>
            <a:r>
              <a:rPr lang="en-US" sz="3000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kern="0" dirty="0" err="1">
                <a:latin typeface="Arial" pitchFamily="34" charset="0"/>
                <a:cs typeface="Arial" pitchFamily="34" charset="0"/>
              </a:rPr>
              <a:t>ak</a:t>
            </a:r>
            <a:r>
              <a:rPr lang="en-US" sz="3000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kern="0" dirty="0" err="1">
                <a:latin typeface="Arial" pitchFamily="34" charset="0"/>
                <a:cs typeface="Arial" pitchFamily="34" charset="0"/>
              </a:rPr>
              <a:t>batiman</a:t>
            </a:r>
            <a:r>
              <a:rPr lang="en-US" sz="3000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kern="0" dirty="0" err="1">
                <a:latin typeface="Arial" pitchFamily="34" charset="0"/>
                <a:cs typeface="Arial" pitchFamily="34" charset="0"/>
              </a:rPr>
              <a:t>piblik</a:t>
            </a:r>
            <a:r>
              <a:rPr lang="en-US" sz="3000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kern="0" dirty="0" err="1">
                <a:latin typeface="Arial" pitchFamily="34" charset="0"/>
                <a:cs typeface="Arial" pitchFamily="34" charset="0"/>
              </a:rPr>
              <a:t>yo</a:t>
            </a:r>
            <a:r>
              <a:rPr lang="en-US" sz="3000" b="1" kern="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en-US" sz="2800" kern="0" dirty="0">
                <a:latin typeface="Arial" pitchFamily="34" charset="0"/>
                <a:cs typeface="Arial" pitchFamily="34" charset="0"/>
              </a:rPr>
              <a:t>(Kay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moun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abite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lekòl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legliz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otèl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ak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tout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lòt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espas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rasanbleman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yo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976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293" y="685800"/>
            <a:ext cx="8345107" cy="1077218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NAN </a:t>
            </a:r>
            <a:r>
              <a:rPr lang="fr-FR" dirty="0"/>
              <a:t>KI DOMÈN EDAB LA AP GEN POU ENTÈVENI ?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494093" y="1828800"/>
            <a:ext cx="11316907" cy="4927887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000" b="1" kern="0" dirty="0" err="1">
                <a:latin typeface="Arial" pitchFamily="34" charset="0"/>
                <a:cs typeface="Arial" pitchFamily="34" charset="0"/>
              </a:rPr>
              <a:t>Aprè</a:t>
            </a:r>
            <a:r>
              <a:rPr lang="en-US" sz="3000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kern="0" dirty="0" err="1">
                <a:latin typeface="Arial" pitchFamily="34" charset="0"/>
                <a:cs typeface="Arial" pitchFamily="34" charset="0"/>
              </a:rPr>
              <a:t>Sante</a:t>
            </a:r>
            <a:r>
              <a:rPr lang="en-US" sz="3000" b="1" kern="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en-US" sz="2800" kern="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Moun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mouri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blese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estrikti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sanitè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…)</a:t>
            </a:r>
          </a:p>
          <a:p>
            <a:pPr>
              <a:defRPr/>
            </a:pPr>
            <a:endParaRPr lang="en-US" sz="2800" kern="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000" b="1" kern="0" dirty="0" err="1">
                <a:latin typeface="Arial" pitchFamily="34" charset="0"/>
                <a:cs typeface="Arial" pitchFamily="34" charset="0"/>
              </a:rPr>
              <a:t>Liy</a:t>
            </a:r>
            <a:r>
              <a:rPr lang="en-US" sz="3000" b="1" kern="0" dirty="0">
                <a:latin typeface="Arial" pitchFamily="34" charset="0"/>
                <a:cs typeface="Arial" pitchFamily="34" charset="0"/>
              </a:rPr>
              <a:t> vital </a:t>
            </a:r>
          </a:p>
          <a:p>
            <a:pPr>
              <a:defRPr/>
            </a:pPr>
            <a:r>
              <a:rPr lang="en-US" sz="2800" kern="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Dlo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ak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asenisman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(WASH),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elektrifikasyon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sekirite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pwoteksyon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..)</a:t>
            </a:r>
          </a:p>
          <a:p>
            <a:pPr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000" b="1" kern="0" dirty="0" err="1" smtClean="0">
                <a:latin typeface="Arial" pitchFamily="34" charset="0"/>
                <a:cs typeface="Arial" pitchFamily="34" charset="0"/>
              </a:rPr>
              <a:t>Enfrastrikti</a:t>
            </a:r>
            <a:r>
              <a:rPr lang="en-US" sz="3000" b="1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kern="0" dirty="0" err="1">
                <a:latin typeface="Arial" pitchFamily="34" charset="0"/>
                <a:cs typeface="Arial" pitchFamily="34" charset="0"/>
              </a:rPr>
              <a:t>pwodiktiv</a:t>
            </a:r>
            <a:r>
              <a:rPr lang="en-US" sz="3000" b="1" kern="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en-US" sz="2800" kern="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Agrikilti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pèch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elvaj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……)</a:t>
            </a:r>
          </a:p>
          <a:p>
            <a:pPr>
              <a:defRPr/>
            </a:pPr>
            <a:endParaRPr lang="en-US" sz="2800" kern="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000" b="1" kern="0" dirty="0" err="1">
                <a:latin typeface="Arial" pitchFamily="34" charset="0"/>
                <a:cs typeface="Arial" pitchFamily="34" charset="0"/>
              </a:rPr>
              <a:t>Lojman</a:t>
            </a:r>
            <a:r>
              <a:rPr lang="en-US" sz="3000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kern="0" dirty="0" err="1">
                <a:latin typeface="Arial" pitchFamily="34" charset="0"/>
                <a:cs typeface="Arial" pitchFamily="34" charset="0"/>
              </a:rPr>
              <a:t>ak</a:t>
            </a:r>
            <a:r>
              <a:rPr lang="en-US" sz="3000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kern="0" dirty="0" err="1">
                <a:latin typeface="Arial" pitchFamily="34" charset="0"/>
                <a:cs typeface="Arial" pitchFamily="34" charset="0"/>
              </a:rPr>
              <a:t>batiman</a:t>
            </a:r>
            <a:r>
              <a:rPr lang="en-US" sz="3000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kern="0" dirty="0" err="1">
                <a:latin typeface="Arial" pitchFamily="34" charset="0"/>
                <a:cs typeface="Arial" pitchFamily="34" charset="0"/>
              </a:rPr>
              <a:t>piblik</a:t>
            </a:r>
            <a:r>
              <a:rPr lang="en-US" sz="3000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kern="0" dirty="0" err="1">
                <a:latin typeface="Arial" pitchFamily="34" charset="0"/>
                <a:cs typeface="Arial" pitchFamily="34" charset="0"/>
              </a:rPr>
              <a:t>yo</a:t>
            </a:r>
            <a:r>
              <a:rPr lang="en-US" sz="3000" b="1" kern="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en-US" sz="2800" kern="0" dirty="0">
                <a:latin typeface="Arial" pitchFamily="34" charset="0"/>
                <a:cs typeface="Arial" pitchFamily="34" charset="0"/>
              </a:rPr>
              <a:t>(Kay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moun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abite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lekòl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legliz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otèl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ak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tout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lòt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espas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rasanbleman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yo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2309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928687"/>
            <a:ext cx="11506199" cy="1615827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altLang="de-DE" dirty="0" smtClean="0"/>
              <a:t>PATI PRENANT/ MOUN KI GEN REPONSABILITE POU REYALIZE YON EDAB NAN KOMINOTE </a:t>
            </a:r>
            <a:r>
              <a:rPr lang="fr-FR" altLang="de-DE" dirty="0" err="1" smtClean="0"/>
              <a:t>ya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494093" y="2661002"/>
            <a:ext cx="11316907" cy="4095685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Komite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Pwoteksyon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Sivil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a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travè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yon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apwòch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miltisektoryèl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defRPr/>
            </a:pPr>
            <a:endParaRPr lang="en-US" sz="2800" kern="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Sektè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sa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yo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se 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Edikasyon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Sante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Pwoteksyon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Enfrastrikti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WASH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GAP</a:t>
            </a:r>
            <a:endParaRPr lang="en-US" sz="2800" kern="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800" kern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08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1025652"/>
            <a:ext cx="11049000" cy="1615827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KI PRENSIPAL ZOUTI KE MAP BEZWEN POU M REYALIZE EDAB LA?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762000" y="3505200"/>
            <a:ext cx="9317546" cy="6858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Fòmilè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d’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ankèt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EDAB</a:t>
            </a:r>
          </a:p>
        </p:txBody>
      </p:sp>
    </p:spTree>
    <p:extLst>
      <p:ext uri="{BB962C8B-B14F-4D97-AF65-F5344CB8AC3E}">
        <p14:creationId xmlns:p14="http://schemas.microsoft.com/office/powerpoint/2010/main" val="413558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00598057"/>
              </p:ext>
            </p:extLst>
          </p:nvPr>
        </p:nvGraphicFramePr>
        <p:xfrm>
          <a:off x="2438400" y="812200"/>
          <a:ext cx="8229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5237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1143000" y="2133600"/>
            <a:ext cx="9317546" cy="16764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defRPr/>
            </a:pPr>
            <a:r>
              <a:rPr lang="fr-FR" sz="3200" kern="0" dirty="0" err="1">
                <a:latin typeface="Arial" panose="020B0604020202020204" pitchFamily="34" charset="0"/>
                <a:cs typeface="Arial" panose="020B0604020202020204" pitchFamily="34" charset="0"/>
              </a:rPr>
              <a:t>Kesyon</a:t>
            </a:r>
            <a:r>
              <a:rPr lang="fr-FR" sz="3200" kern="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ctr">
              <a:lnSpc>
                <a:spcPct val="120000"/>
              </a:lnSpc>
              <a:defRPr/>
            </a:pPr>
            <a:r>
              <a:rPr lang="fr-FR" sz="3200" kern="0" dirty="0" err="1">
                <a:latin typeface="Arial" panose="020B0604020202020204" pitchFamily="34" charset="0"/>
                <a:cs typeface="Arial" panose="020B0604020202020204" pitchFamily="34" charset="0"/>
              </a:rPr>
              <a:t>Mèsi</a:t>
            </a:r>
            <a:r>
              <a:rPr lang="fr-FR" sz="3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kern="0" dirty="0" err="1">
                <a:latin typeface="Arial" panose="020B0604020202020204" pitchFamily="34" charset="0"/>
                <a:cs typeface="Arial" panose="020B0604020202020204" pitchFamily="34" charset="0"/>
              </a:rPr>
              <a:t>anpil</a:t>
            </a:r>
            <a:r>
              <a:rPr lang="fr-FR" sz="3200" kern="0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26265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270</Words>
  <Application>Microsoft Office PowerPoint</Application>
  <PresentationFormat>Widescreen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 2</vt:lpstr>
      <vt:lpstr>Office Theme</vt:lpstr>
      <vt:lpstr> RÉVISION </vt:lpstr>
      <vt:lpstr> NAN KI PERIOD EDAB LA KAPAB FÈT?</vt:lpstr>
      <vt:lpstr> RÉVISION </vt:lpstr>
      <vt:lpstr>NAN KI DOMÈN EDAB LA AP GEN POU ENTÈVENI ?</vt:lpstr>
      <vt:lpstr>NAN KI DOMÈN EDAB LA AP GEN POU ENTÈVENI ?</vt:lpstr>
      <vt:lpstr>PATI PRENANT/ MOUN KI GEN REPONSABILITE POU REYALIZE YON EDAB NAN KOMINOTE ya</vt:lpstr>
      <vt:lpstr> KI PRENSIPAL ZOUTI KE MAP BEZWEN POU M REYALIZE EDAB LA?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projet adaptation des manuels GRD dans le cadre de l’implémentation des activités du programme Parhafs.  Partenariat:  DGPC/Ambassade de suisse, bureau de Port Salut.   Intervenant : Samuel Dérice, Officier de projets Parhafs  Janvier 2022</dc:title>
  <dc:creator>Lenovo</dc:creator>
  <cp:lastModifiedBy>Franck Junior</cp:lastModifiedBy>
  <cp:revision>31</cp:revision>
  <dcterms:created xsi:type="dcterms:W3CDTF">2023-08-14T17:01:13Z</dcterms:created>
  <dcterms:modified xsi:type="dcterms:W3CDTF">2023-08-23T17:24:12Z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2023-08-14T00:00:00Z</vt:filetime>
  </property>
</Properties>
</file>