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omments/comment4.xml" ContentType="application/vnd.openxmlformats-officedocument.presentationml.comments+xml"/>
  <Override PartName="/ppt/comments/comment5.xml" ContentType="application/vnd.openxmlformats-officedocument.presentationml.comment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713" r:id="rId1"/>
    <p:sldMasterId id="2147483737" r:id="rId2"/>
    <p:sldMasterId id="2147483725" r:id="rId3"/>
  </p:sldMasterIdLst>
  <p:notesMasterIdLst>
    <p:notesMasterId r:id="rId40"/>
  </p:notesMasterIdLst>
  <p:handoutMasterIdLst>
    <p:handoutMasterId r:id="rId41"/>
  </p:handoutMasterIdLst>
  <p:sldIdLst>
    <p:sldId id="282" r:id="rId4"/>
    <p:sldId id="261" r:id="rId5"/>
    <p:sldId id="262" r:id="rId6"/>
    <p:sldId id="313" r:id="rId7"/>
    <p:sldId id="263" r:id="rId8"/>
    <p:sldId id="264" r:id="rId9"/>
    <p:sldId id="265" r:id="rId10"/>
    <p:sldId id="266" r:id="rId11"/>
    <p:sldId id="267" r:id="rId12"/>
    <p:sldId id="268" r:id="rId13"/>
    <p:sldId id="269" r:id="rId14"/>
    <p:sldId id="270" r:id="rId15"/>
    <p:sldId id="285" r:id="rId16"/>
    <p:sldId id="271" r:id="rId17"/>
    <p:sldId id="272" r:id="rId18"/>
    <p:sldId id="281" r:id="rId19"/>
    <p:sldId id="287" r:id="rId20"/>
    <p:sldId id="288" r:id="rId21"/>
    <p:sldId id="286" r:id="rId22"/>
    <p:sldId id="274" r:id="rId23"/>
    <p:sldId id="275" r:id="rId24"/>
    <p:sldId id="276" r:id="rId25"/>
    <p:sldId id="289" r:id="rId26"/>
    <p:sldId id="277" r:id="rId27"/>
    <p:sldId id="283" r:id="rId28"/>
    <p:sldId id="278" r:id="rId29"/>
    <p:sldId id="290" r:id="rId30"/>
    <p:sldId id="279" r:id="rId31"/>
    <p:sldId id="291" r:id="rId32"/>
    <p:sldId id="296" r:id="rId33"/>
    <p:sldId id="298" r:id="rId34"/>
    <p:sldId id="299" r:id="rId35"/>
    <p:sldId id="306" r:id="rId36"/>
    <p:sldId id="307" r:id="rId37"/>
    <p:sldId id="312" r:id="rId38"/>
    <p:sldId id="280" r:id="rId39"/>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afalaise Berthony" initials="LB" lastIdx="8" clrIdx="0">
    <p:extLst>
      <p:ext uri="{19B8F6BF-5375-455C-9EA6-DF929625EA0E}">
        <p15:presenceInfo xmlns:p15="http://schemas.microsoft.com/office/powerpoint/2012/main" userId="272c5b29dacef83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181E"/>
    <a:srgbClr val="F0F5FD"/>
    <a:srgbClr val="E8F0F8"/>
    <a:srgbClr val="E6E6E6"/>
    <a:srgbClr val="DDDDDD"/>
    <a:srgbClr val="C0C0C0"/>
    <a:srgbClr val="B2B2B2"/>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441" autoAdjust="0"/>
    <p:restoredTop sz="86780" autoAdjust="0"/>
  </p:normalViewPr>
  <p:slideViewPr>
    <p:cSldViewPr showGuides="1">
      <p:cViewPr varScale="1">
        <p:scale>
          <a:sx n="76" d="100"/>
          <a:sy n="76" d="100"/>
        </p:scale>
        <p:origin x="1421" y="5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howGuides="1">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commentAuthors" Target="commentAuthor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handoutMaster" Target="handoutMasters/handout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2-03-08T18:03:48.886" idx="2">
    <p:pos x="5153" y="1979"/>
    <p:text>A traduire</p:text>
    <p:extLst>
      <p:ext uri="{C676402C-5697-4E1C-873F-D02D1690AC5C}">
        <p15:threadingInfo xmlns:p15="http://schemas.microsoft.com/office/powerpoint/2012/main" timeZoneBias="30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22-03-08T18:08:27.932" idx="3">
    <p:pos x="5712" y="663"/>
    <p:text>A traduire</p:text>
    <p:extLst>
      <p:ext uri="{C676402C-5697-4E1C-873F-D02D1690AC5C}">
        <p15:threadingInfo xmlns:p15="http://schemas.microsoft.com/office/powerpoint/2012/main" timeZoneBias="30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22-03-08T18:12:54.610" idx="4">
    <p:pos x="5139" y="2795"/>
    <p:text>Une autre image</p:text>
    <p:extLst>
      <p:ext uri="{C676402C-5697-4E1C-873F-D02D1690AC5C}">
        <p15:threadingInfo xmlns:p15="http://schemas.microsoft.com/office/powerpoint/2012/main" timeZoneBias="30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1" dt="2022-03-08T18:12:54.610" idx="4">
    <p:pos x="5139" y="2795"/>
    <p:text>Une autre image</p:text>
    <p:extLst>
      <p:ext uri="{C676402C-5697-4E1C-873F-D02D1690AC5C}">
        <p15:threadingInfo xmlns:p15="http://schemas.microsoft.com/office/powerpoint/2012/main" timeZoneBias="30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1" dt="2022-03-08T18:18:05.295" idx="8">
    <p:pos x="4830" y="1117"/>
    <p:text>Tableau a reproduire et a traduire</p:text>
    <p:extLst>
      <p:ext uri="{C676402C-5697-4E1C-873F-D02D1690AC5C}">
        <p15:threadingInfo xmlns:p15="http://schemas.microsoft.com/office/powerpoint/2012/main" timeZoneBias="30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48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GB"/>
          </a:p>
        </p:txBody>
      </p:sp>
      <p:sp>
        <p:nvSpPr>
          <p:cNvPr id="20483"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GB"/>
          </a:p>
        </p:txBody>
      </p:sp>
      <p:sp>
        <p:nvSpPr>
          <p:cNvPr id="20484"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GB"/>
          </a:p>
        </p:txBody>
      </p:sp>
      <p:sp>
        <p:nvSpPr>
          <p:cNvPr id="20485"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BF6EFE42-2E87-4957-9C71-BF9899EF2649}" type="slidenum">
              <a:rPr lang="en-GB"/>
              <a:pPr>
                <a:defRPr/>
              </a:pPr>
              <a:t>‹#›</a:t>
            </a:fld>
            <a:endParaRPr lang="en-GB"/>
          </a:p>
        </p:txBody>
      </p:sp>
    </p:spTree>
    <p:extLst>
      <p:ext uri="{BB962C8B-B14F-4D97-AF65-F5344CB8AC3E}">
        <p14:creationId xmlns:p14="http://schemas.microsoft.com/office/powerpoint/2010/main" val="331376844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de-CH"/>
          </a:p>
        </p:txBody>
      </p:sp>
      <p:sp>
        <p:nvSpPr>
          <p:cNvPr id="819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de-CH"/>
          </a:p>
        </p:txBody>
      </p:sp>
      <p:sp>
        <p:nvSpPr>
          <p:cNvPr id="614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de-CH" noProof="0" smtClean="0"/>
              <a:t>Mastertextformat bearbeiten</a:t>
            </a:r>
          </a:p>
          <a:p>
            <a:pPr lvl="1"/>
            <a:r>
              <a:rPr lang="de-CH" noProof="0" smtClean="0"/>
              <a:t>Zweite Ebene</a:t>
            </a:r>
          </a:p>
          <a:p>
            <a:pPr lvl="2"/>
            <a:r>
              <a:rPr lang="de-CH" noProof="0" smtClean="0"/>
              <a:t>Dritte Ebene</a:t>
            </a:r>
          </a:p>
          <a:p>
            <a:pPr lvl="3"/>
            <a:r>
              <a:rPr lang="de-CH" noProof="0" smtClean="0"/>
              <a:t>Vierte Ebene</a:t>
            </a:r>
          </a:p>
          <a:p>
            <a:pPr lvl="4"/>
            <a:r>
              <a:rPr lang="de-CH" noProof="0" smtClean="0"/>
              <a:t>Fünfte Ebene</a:t>
            </a:r>
          </a:p>
        </p:txBody>
      </p:sp>
      <p:sp>
        <p:nvSpPr>
          <p:cNvPr id="819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de-CH"/>
          </a:p>
        </p:txBody>
      </p:sp>
      <p:sp>
        <p:nvSpPr>
          <p:cNvPr id="819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smtClean="0"/>
            </a:lvl1pPr>
          </a:lstStyle>
          <a:p>
            <a:pPr>
              <a:defRPr/>
            </a:pPr>
            <a:fld id="{6C177444-1A77-4F09-8EB2-743D5FB188CB}" type="slidenum">
              <a:rPr lang="de-CH"/>
              <a:pPr>
                <a:defRPr/>
              </a:pPr>
              <a:t>‹#›</a:t>
            </a:fld>
            <a:endParaRPr lang="de-CH"/>
          </a:p>
        </p:txBody>
      </p:sp>
    </p:spTree>
    <p:extLst>
      <p:ext uri="{BB962C8B-B14F-4D97-AF65-F5344CB8AC3E}">
        <p14:creationId xmlns:p14="http://schemas.microsoft.com/office/powerpoint/2010/main" val="908819230"/>
      </p:ext>
    </p:extLst>
  </p:cSld>
  <p:clrMap bg1="lt1" tx1="dk1" bg2="lt2" tx2="dk2" accent1="accent1" accent2="accent2" accent3="accent3" accent4="accent4" accent5="accent5" accent6="accent6" hlink="hlink" folHlink="folHlink"/>
  <p:hf ftr="0"/>
  <p:notesStyle>
    <a:lvl1pPr algn="l" rtl="0" eaLnBrk="0" fontAlgn="base" hangingPunct="0">
      <a:spcBef>
        <a:spcPct val="3000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H"/>
          </a:p>
        </p:txBody>
      </p:sp>
      <p:sp>
        <p:nvSpPr>
          <p:cNvPr id="4" name="Header Placeholder 3"/>
          <p:cNvSpPr>
            <a:spLocks noGrp="1"/>
          </p:cNvSpPr>
          <p:nvPr>
            <p:ph type="hdr" sz="quarter" idx="10"/>
          </p:nvPr>
        </p:nvSpPr>
        <p:spPr/>
        <p:txBody>
          <a:bodyPr/>
          <a:lstStyle/>
          <a:p>
            <a:pPr>
              <a:defRPr/>
            </a:pPr>
            <a:endParaRPr lang="de-CH"/>
          </a:p>
        </p:txBody>
      </p:sp>
    </p:spTree>
    <p:extLst>
      <p:ext uri="{BB962C8B-B14F-4D97-AF65-F5344CB8AC3E}">
        <p14:creationId xmlns:p14="http://schemas.microsoft.com/office/powerpoint/2010/main" val="2039783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dirty="0" smtClean="0"/>
              <a:t/>
            </a:r>
            <a:br>
              <a:rPr lang="fr-FR" dirty="0" smtClean="0"/>
            </a:br>
            <a:endParaRPr lang="fr-FR" dirty="0"/>
          </a:p>
        </p:txBody>
      </p:sp>
      <p:sp>
        <p:nvSpPr>
          <p:cNvPr id="4" name="Footer Placeholder 3"/>
          <p:cNvSpPr>
            <a:spLocks noGrp="1"/>
          </p:cNvSpPr>
          <p:nvPr>
            <p:ph type="ftr" sz="quarter" idx="10"/>
          </p:nvPr>
        </p:nvSpPr>
        <p:spPr/>
        <p:txBody>
          <a:bodyPr/>
          <a:lstStyle/>
          <a:p>
            <a:pPr>
              <a:defRPr/>
            </a:pPr>
            <a:r>
              <a:rPr lang="fr-FR" smtClean="0"/>
              <a:t>Module sur les orages et pluies intenses. sept 2020</a:t>
            </a:r>
            <a:endParaRPr lang="de-CH"/>
          </a:p>
        </p:txBody>
      </p:sp>
      <p:sp>
        <p:nvSpPr>
          <p:cNvPr id="5" name="Date Placeholder 4"/>
          <p:cNvSpPr>
            <a:spLocks noGrp="1"/>
          </p:cNvSpPr>
          <p:nvPr>
            <p:ph type="dt" idx="11"/>
          </p:nvPr>
        </p:nvSpPr>
        <p:spPr/>
        <p:txBody>
          <a:bodyPr/>
          <a:lstStyle/>
          <a:p>
            <a:pPr>
              <a:defRPr/>
            </a:pPr>
            <a:endParaRPr lang="de-CH"/>
          </a:p>
        </p:txBody>
      </p:sp>
    </p:spTree>
    <p:extLst>
      <p:ext uri="{BB962C8B-B14F-4D97-AF65-F5344CB8AC3E}">
        <p14:creationId xmlns:p14="http://schemas.microsoft.com/office/powerpoint/2010/main" val="21298379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pPr>
              <a:defRPr/>
            </a:pPr>
            <a:r>
              <a:rPr lang="fr-FR" smtClean="0"/>
              <a:t>Module sur les orages et pluies intenses. sept 2020</a:t>
            </a:r>
            <a:endParaRPr lang="de-CH"/>
          </a:p>
        </p:txBody>
      </p:sp>
      <p:sp>
        <p:nvSpPr>
          <p:cNvPr id="5" name="Date Placeholder 4"/>
          <p:cNvSpPr>
            <a:spLocks noGrp="1"/>
          </p:cNvSpPr>
          <p:nvPr>
            <p:ph type="dt" idx="11"/>
          </p:nvPr>
        </p:nvSpPr>
        <p:spPr/>
        <p:txBody>
          <a:bodyPr/>
          <a:lstStyle/>
          <a:p>
            <a:pPr>
              <a:defRPr/>
            </a:pPr>
            <a:endParaRPr lang="de-CH"/>
          </a:p>
        </p:txBody>
      </p:sp>
    </p:spTree>
    <p:extLst>
      <p:ext uri="{BB962C8B-B14F-4D97-AF65-F5344CB8AC3E}">
        <p14:creationId xmlns:p14="http://schemas.microsoft.com/office/powerpoint/2010/main" val="1652730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1" kern="1200" dirty="0" smtClean="0">
                <a:solidFill>
                  <a:schemeClr val="tx1"/>
                </a:solidFill>
                <a:effectLst/>
                <a:latin typeface="Times" pitchFamily="18" charset="0"/>
                <a:ea typeface="+mn-ea"/>
                <a:cs typeface="+mn-cs"/>
              </a:rPr>
              <a:t>Définir et décrire </a:t>
            </a:r>
            <a:r>
              <a:rPr lang="fr-FR" sz="1200" b="0" i="0" kern="1200" dirty="0" smtClean="0">
                <a:solidFill>
                  <a:schemeClr val="tx1"/>
                </a:solidFill>
                <a:effectLst/>
                <a:latin typeface="Times" pitchFamily="18" charset="0"/>
                <a:ea typeface="+mn-ea"/>
                <a:cs typeface="+mn-cs"/>
              </a:rPr>
              <a:t>la gestion des catastrophes, les dangers, les cas d’urgence, les</a:t>
            </a:r>
            <a:br>
              <a:rPr lang="fr-FR" sz="1200" b="0" i="0" kern="1200" dirty="0" smtClean="0">
                <a:solidFill>
                  <a:schemeClr val="tx1"/>
                </a:solidFill>
                <a:effectLst/>
                <a:latin typeface="Times" pitchFamily="18" charset="0"/>
                <a:ea typeface="+mn-ea"/>
                <a:cs typeface="+mn-cs"/>
              </a:rPr>
            </a:br>
            <a:r>
              <a:rPr lang="fr-FR" sz="1200" b="0" i="0" kern="1200" dirty="0" smtClean="0">
                <a:solidFill>
                  <a:schemeClr val="tx1"/>
                </a:solidFill>
                <a:effectLst/>
                <a:latin typeface="Times" pitchFamily="18" charset="0"/>
                <a:ea typeface="+mn-ea"/>
                <a:cs typeface="+mn-cs"/>
              </a:rPr>
              <a:t>catastrophes, la vulnérabilité et les risques ;</a:t>
            </a:r>
            <a:br>
              <a:rPr lang="fr-FR" sz="1200" b="0" i="0" kern="1200" dirty="0" smtClean="0">
                <a:solidFill>
                  <a:schemeClr val="tx1"/>
                </a:solidFill>
                <a:effectLst/>
                <a:latin typeface="Times" pitchFamily="18" charset="0"/>
                <a:ea typeface="+mn-ea"/>
                <a:cs typeface="+mn-cs"/>
              </a:rPr>
            </a:br>
            <a:r>
              <a:rPr lang="fr-FR" sz="1200" b="0" i="1" kern="1200" dirty="0" smtClean="0">
                <a:solidFill>
                  <a:schemeClr val="tx1"/>
                </a:solidFill>
                <a:effectLst/>
                <a:latin typeface="Times" pitchFamily="18" charset="0"/>
                <a:ea typeface="+mn-ea"/>
                <a:cs typeface="+mn-cs"/>
              </a:rPr>
              <a:t>Identifier et décrire </a:t>
            </a:r>
            <a:r>
              <a:rPr lang="fr-FR" sz="1200" b="0" i="0" kern="1200" dirty="0" smtClean="0">
                <a:solidFill>
                  <a:schemeClr val="tx1"/>
                </a:solidFill>
                <a:effectLst/>
                <a:latin typeface="Times" pitchFamily="18" charset="0"/>
                <a:ea typeface="+mn-ea"/>
                <a:cs typeface="+mn-cs"/>
              </a:rPr>
              <a:t>les types de catastrophes naturelles et non naturelles et les</a:t>
            </a:r>
            <a:br>
              <a:rPr lang="fr-FR" sz="1200" b="0" i="0" kern="1200" dirty="0" smtClean="0">
                <a:solidFill>
                  <a:schemeClr val="tx1"/>
                </a:solidFill>
                <a:effectLst/>
                <a:latin typeface="Times" pitchFamily="18" charset="0"/>
                <a:ea typeface="+mn-ea"/>
                <a:cs typeface="+mn-cs"/>
              </a:rPr>
            </a:br>
            <a:r>
              <a:rPr lang="fr-FR" sz="1200" b="0" i="0" kern="1200" dirty="0" smtClean="0">
                <a:solidFill>
                  <a:schemeClr val="tx1"/>
                </a:solidFill>
                <a:effectLst/>
                <a:latin typeface="Times" pitchFamily="18" charset="0"/>
                <a:ea typeface="+mn-ea"/>
                <a:cs typeface="+mn-cs"/>
              </a:rPr>
              <a:t>conséquences des catastrophes sur votre région et environnement ;</a:t>
            </a:r>
            <a:br>
              <a:rPr lang="fr-FR" sz="1200" b="0" i="0" kern="1200" dirty="0" smtClean="0">
                <a:solidFill>
                  <a:schemeClr val="tx1"/>
                </a:solidFill>
                <a:effectLst/>
                <a:latin typeface="Times" pitchFamily="18" charset="0"/>
                <a:ea typeface="+mn-ea"/>
                <a:cs typeface="+mn-cs"/>
              </a:rPr>
            </a:br>
            <a:r>
              <a:rPr lang="fr-FR" sz="1200" b="0" i="1" kern="1200" dirty="0" smtClean="0">
                <a:solidFill>
                  <a:schemeClr val="tx1"/>
                </a:solidFill>
                <a:effectLst/>
                <a:latin typeface="Times" pitchFamily="18" charset="0"/>
                <a:ea typeface="+mn-ea"/>
                <a:cs typeface="+mn-cs"/>
              </a:rPr>
              <a:t>Citer et décrire </a:t>
            </a:r>
            <a:r>
              <a:rPr lang="fr-FR" sz="1200" b="0" i="0" kern="1200" dirty="0" smtClean="0">
                <a:solidFill>
                  <a:schemeClr val="tx1"/>
                </a:solidFill>
                <a:effectLst/>
                <a:latin typeface="Times" pitchFamily="18" charset="0"/>
                <a:ea typeface="+mn-ea"/>
                <a:cs typeface="+mn-cs"/>
              </a:rPr>
              <a:t>les principaux dangers qui menacent ou peuvent menacer votre</a:t>
            </a:r>
            <a:br>
              <a:rPr lang="fr-FR" sz="1200" b="0" i="0" kern="1200" dirty="0" smtClean="0">
                <a:solidFill>
                  <a:schemeClr val="tx1"/>
                </a:solidFill>
                <a:effectLst/>
                <a:latin typeface="Times" pitchFamily="18" charset="0"/>
                <a:ea typeface="+mn-ea"/>
                <a:cs typeface="+mn-cs"/>
              </a:rPr>
            </a:br>
            <a:r>
              <a:rPr lang="fr-FR" sz="1200" b="0" i="0" kern="1200" dirty="0" smtClean="0">
                <a:solidFill>
                  <a:schemeClr val="tx1"/>
                </a:solidFill>
                <a:effectLst/>
                <a:latin typeface="Times" pitchFamily="18" charset="0"/>
                <a:ea typeface="+mn-ea"/>
                <a:cs typeface="+mn-cs"/>
              </a:rPr>
              <a:t>région ;</a:t>
            </a:r>
            <a:br>
              <a:rPr lang="fr-FR" sz="1200" b="0" i="0" kern="1200" dirty="0" smtClean="0">
                <a:solidFill>
                  <a:schemeClr val="tx1"/>
                </a:solidFill>
                <a:effectLst/>
                <a:latin typeface="Times" pitchFamily="18" charset="0"/>
                <a:ea typeface="+mn-ea"/>
                <a:cs typeface="+mn-cs"/>
              </a:rPr>
            </a:br>
            <a:r>
              <a:rPr lang="fr-FR" sz="1200" b="0" i="1" kern="1200" dirty="0" smtClean="0">
                <a:solidFill>
                  <a:schemeClr val="tx1"/>
                </a:solidFill>
                <a:effectLst/>
                <a:latin typeface="Times" pitchFamily="18" charset="0"/>
                <a:ea typeface="+mn-ea"/>
                <a:cs typeface="+mn-cs"/>
              </a:rPr>
              <a:t>Définir </a:t>
            </a:r>
            <a:r>
              <a:rPr lang="fr-FR" sz="1200" b="0" i="0" kern="1200" dirty="0" smtClean="0">
                <a:solidFill>
                  <a:schemeClr val="tx1"/>
                </a:solidFill>
                <a:effectLst/>
                <a:latin typeface="Times" pitchFamily="18" charset="0"/>
                <a:ea typeface="+mn-ea"/>
                <a:cs typeface="+mn-cs"/>
              </a:rPr>
              <a:t>les diverses phases du cycle de gestion des catastrophes ;</a:t>
            </a:r>
            <a:r>
              <a:rPr lang="fr-FR" dirty="0" smtClean="0"/>
              <a:t> </a:t>
            </a:r>
            <a:br>
              <a:rPr lang="fr-FR" dirty="0" smtClean="0"/>
            </a:br>
            <a:endParaRPr lang="fr-FR" dirty="0"/>
          </a:p>
        </p:txBody>
      </p:sp>
      <p:sp>
        <p:nvSpPr>
          <p:cNvPr id="4" name="Footer Placeholder 3"/>
          <p:cNvSpPr>
            <a:spLocks noGrp="1"/>
          </p:cNvSpPr>
          <p:nvPr>
            <p:ph type="ftr" sz="quarter" idx="10"/>
          </p:nvPr>
        </p:nvSpPr>
        <p:spPr/>
        <p:txBody>
          <a:bodyPr/>
          <a:lstStyle/>
          <a:p>
            <a:pPr>
              <a:defRPr/>
            </a:pPr>
            <a:r>
              <a:rPr lang="fr-FR" smtClean="0"/>
              <a:t>Module sur les orages et pluies intenses. sept 2020</a:t>
            </a:r>
            <a:endParaRPr lang="de-CH"/>
          </a:p>
        </p:txBody>
      </p:sp>
      <p:sp>
        <p:nvSpPr>
          <p:cNvPr id="5" name="Date Placeholder 4"/>
          <p:cNvSpPr>
            <a:spLocks noGrp="1"/>
          </p:cNvSpPr>
          <p:nvPr>
            <p:ph type="dt" idx="11"/>
          </p:nvPr>
        </p:nvSpPr>
        <p:spPr/>
        <p:txBody>
          <a:bodyPr/>
          <a:lstStyle/>
          <a:p>
            <a:pPr>
              <a:defRPr/>
            </a:pPr>
            <a:endParaRPr lang="de-CH"/>
          </a:p>
        </p:txBody>
      </p:sp>
    </p:spTree>
    <p:extLst>
      <p:ext uri="{BB962C8B-B14F-4D97-AF65-F5344CB8AC3E}">
        <p14:creationId xmlns:p14="http://schemas.microsoft.com/office/powerpoint/2010/main" val="23005988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FR" sz="1200" b="0" i="1" kern="1200" dirty="0" smtClean="0">
                <a:solidFill>
                  <a:schemeClr val="tx1"/>
                </a:solidFill>
                <a:effectLst/>
                <a:latin typeface="Times" pitchFamily="18" charset="0"/>
                <a:ea typeface="+mn-ea"/>
                <a:cs typeface="+mn-cs"/>
              </a:rPr>
              <a:t>Définir et décrire </a:t>
            </a:r>
            <a:r>
              <a:rPr lang="fr-FR" sz="1200" b="0" i="0" kern="1200" dirty="0" smtClean="0">
                <a:solidFill>
                  <a:schemeClr val="tx1"/>
                </a:solidFill>
                <a:effectLst/>
                <a:latin typeface="Times" pitchFamily="18" charset="0"/>
                <a:ea typeface="+mn-ea"/>
                <a:cs typeface="+mn-cs"/>
              </a:rPr>
              <a:t>la gestion des catastrophes, les dangers, les cas d’urgence, les</a:t>
            </a:r>
            <a:br>
              <a:rPr lang="fr-FR" sz="1200" b="0" i="0" kern="1200" dirty="0" smtClean="0">
                <a:solidFill>
                  <a:schemeClr val="tx1"/>
                </a:solidFill>
                <a:effectLst/>
                <a:latin typeface="Times" pitchFamily="18" charset="0"/>
                <a:ea typeface="+mn-ea"/>
                <a:cs typeface="+mn-cs"/>
              </a:rPr>
            </a:br>
            <a:r>
              <a:rPr lang="fr-FR" sz="1200" b="0" i="0" kern="1200" dirty="0" smtClean="0">
                <a:solidFill>
                  <a:schemeClr val="tx1"/>
                </a:solidFill>
                <a:effectLst/>
                <a:latin typeface="Times" pitchFamily="18" charset="0"/>
                <a:ea typeface="+mn-ea"/>
                <a:cs typeface="+mn-cs"/>
              </a:rPr>
              <a:t>catastrophes, la vulnérabilité et les risques ;</a:t>
            </a:r>
            <a:br>
              <a:rPr lang="fr-FR" sz="1200" b="0" i="0" kern="1200" dirty="0" smtClean="0">
                <a:solidFill>
                  <a:schemeClr val="tx1"/>
                </a:solidFill>
                <a:effectLst/>
                <a:latin typeface="Times" pitchFamily="18" charset="0"/>
                <a:ea typeface="+mn-ea"/>
                <a:cs typeface="+mn-cs"/>
              </a:rPr>
            </a:br>
            <a:r>
              <a:rPr lang="fr-FR" sz="1200" b="0" i="1" kern="1200" dirty="0" smtClean="0">
                <a:solidFill>
                  <a:schemeClr val="tx1"/>
                </a:solidFill>
                <a:effectLst/>
                <a:latin typeface="Times" pitchFamily="18" charset="0"/>
                <a:ea typeface="+mn-ea"/>
                <a:cs typeface="+mn-cs"/>
              </a:rPr>
              <a:t>Identifier et décrire </a:t>
            </a:r>
            <a:r>
              <a:rPr lang="fr-FR" sz="1200" b="0" i="0" kern="1200" dirty="0" smtClean="0">
                <a:solidFill>
                  <a:schemeClr val="tx1"/>
                </a:solidFill>
                <a:effectLst/>
                <a:latin typeface="Times" pitchFamily="18" charset="0"/>
                <a:ea typeface="+mn-ea"/>
                <a:cs typeface="+mn-cs"/>
              </a:rPr>
              <a:t>les types de catastrophes naturelles et non naturelles et les</a:t>
            </a:r>
            <a:br>
              <a:rPr lang="fr-FR" sz="1200" b="0" i="0" kern="1200" dirty="0" smtClean="0">
                <a:solidFill>
                  <a:schemeClr val="tx1"/>
                </a:solidFill>
                <a:effectLst/>
                <a:latin typeface="Times" pitchFamily="18" charset="0"/>
                <a:ea typeface="+mn-ea"/>
                <a:cs typeface="+mn-cs"/>
              </a:rPr>
            </a:br>
            <a:r>
              <a:rPr lang="fr-FR" sz="1200" b="0" i="0" kern="1200" dirty="0" smtClean="0">
                <a:solidFill>
                  <a:schemeClr val="tx1"/>
                </a:solidFill>
                <a:effectLst/>
                <a:latin typeface="Times" pitchFamily="18" charset="0"/>
                <a:ea typeface="+mn-ea"/>
                <a:cs typeface="+mn-cs"/>
              </a:rPr>
              <a:t>conséquences des catastrophes sur votre région et environnement ;</a:t>
            </a:r>
            <a:br>
              <a:rPr lang="fr-FR" sz="1200" b="0" i="0" kern="1200" dirty="0" smtClean="0">
                <a:solidFill>
                  <a:schemeClr val="tx1"/>
                </a:solidFill>
                <a:effectLst/>
                <a:latin typeface="Times" pitchFamily="18" charset="0"/>
                <a:ea typeface="+mn-ea"/>
                <a:cs typeface="+mn-cs"/>
              </a:rPr>
            </a:br>
            <a:r>
              <a:rPr lang="fr-FR" sz="1200" b="0" i="1" kern="1200" dirty="0" smtClean="0">
                <a:solidFill>
                  <a:schemeClr val="tx1"/>
                </a:solidFill>
                <a:effectLst/>
                <a:latin typeface="Times" pitchFamily="18" charset="0"/>
                <a:ea typeface="+mn-ea"/>
                <a:cs typeface="+mn-cs"/>
              </a:rPr>
              <a:t>Citer et décrire </a:t>
            </a:r>
            <a:r>
              <a:rPr lang="fr-FR" sz="1200" b="0" i="0" kern="1200" dirty="0" smtClean="0">
                <a:solidFill>
                  <a:schemeClr val="tx1"/>
                </a:solidFill>
                <a:effectLst/>
                <a:latin typeface="Times" pitchFamily="18" charset="0"/>
                <a:ea typeface="+mn-ea"/>
                <a:cs typeface="+mn-cs"/>
              </a:rPr>
              <a:t>les principaux dangers qui menacent ou peuvent menacer votre</a:t>
            </a:r>
            <a:br>
              <a:rPr lang="fr-FR" sz="1200" b="0" i="0" kern="1200" dirty="0" smtClean="0">
                <a:solidFill>
                  <a:schemeClr val="tx1"/>
                </a:solidFill>
                <a:effectLst/>
                <a:latin typeface="Times" pitchFamily="18" charset="0"/>
                <a:ea typeface="+mn-ea"/>
                <a:cs typeface="+mn-cs"/>
              </a:rPr>
            </a:br>
            <a:r>
              <a:rPr lang="fr-FR" sz="1200" b="0" i="0" kern="1200" dirty="0" smtClean="0">
                <a:solidFill>
                  <a:schemeClr val="tx1"/>
                </a:solidFill>
                <a:effectLst/>
                <a:latin typeface="Times" pitchFamily="18" charset="0"/>
                <a:ea typeface="+mn-ea"/>
                <a:cs typeface="+mn-cs"/>
              </a:rPr>
              <a:t>région ;</a:t>
            </a:r>
            <a:br>
              <a:rPr lang="fr-FR" sz="1200" b="0" i="0" kern="1200" dirty="0" smtClean="0">
                <a:solidFill>
                  <a:schemeClr val="tx1"/>
                </a:solidFill>
                <a:effectLst/>
                <a:latin typeface="Times" pitchFamily="18" charset="0"/>
                <a:ea typeface="+mn-ea"/>
                <a:cs typeface="+mn-cs"/>
              </a:rPr>
            </a:br>
            <a:r>
              <a:rPr lang="fr-FR" sz="1200" b="0" i="1" kern="1200" dirty="0" smtClean="0">
                <a:solidFill>
                  <a:schemeClr val="tx1"/>
                </a:solidFill>
                <a:effectLst/>
                <a:latin typeface="Times" pitchFamily="18" charset="0"/>
                <a:ea typeface="+mn-ea"/>
                <a:cs typeface="+mn-cs"/>
              </a:rPr>
              <a:t>Définir </a:t>
            </a:r>
            <a:r>
              <a:rPr lang="fr-FR" sz="1200" b="0" i="0" kern="1200" dirty="0" smtClean="0">
                <a:solidFill>
                  <a:schemeClr val="tx1"/>
                </a:solidFill>
                <a:effectLst/>
                <a:latin typeface="Times" pitchFamily="18" charset="0"/>
                <a:ea typeface="+mn-ea"/>
                <a:cs typeface="+mn-cs"/>
              </a:rPr>
              <a:t>les diverses phases du cycle de gestion des catastrophes ;</a:t>
            </a:r>
            <a:r>
              <a:rPr lang="fr-FR" dirty="0" smtClean="0"/>
              <a:t> </a:t>
            </a:r>
            <a:br>
              <a:rPr lang="fr-FR" dirty="0" smtClean="0"/>
            </a:br>
            <a:endParaRPr lang="fr-FR" dirty="0"/>
          </a:p>
        </p:txBody>
      </p:sp>
      <p:sp>
        <p:nvSpPr>
          <p:cNvPr id="4" name="Footer Placeholder 3"/>
          <p:cNvSpPr>
            <a:spLocks noGrp="1"/>
          </p:cNvSpPr>
          <p:nvPr>
            <p:ph type="ftr" sz="quarter" idx="10"/>
          </p:nvPr>
        </p:nvSpPr>
        <p:spPr/>
        <p:txBody>
          <a:bodyPr/>
          <a:lstStyle/>
          <a:p>
            <a:pPr>
              <a:defRPr/>
            </a:pPr>
            <a:r>
              <a:rPr lang="fr-FR" smtClean="0"/>
              <a:t>Module sur les orages et pluies intenses. sept 2020</a:t>
            </a:r>
            <a:endParaRPr lang="de-CH"/>
          </a:p>
        </p:txBody>
      </p:sp>
      <p:sp>
        <p:nvSpPr>
          <p:cNvPr id="5" name="Date Placeholder 4"/>
          <p:cNvSpPr>
            <a:spLocks noGrp="1"/>
          </p:cNvSpPr>
          <p:nvPr>
            <p:ph type="dt" idx="11"/>
          </p:nvPr>
        </p:nvSpPr>
        <p:spPr/>
        <p:txBody>
          <a:bodyPr/>
          <a:lstStyle/>
          <a:p>
            <a:pPr>
              <a:defRPr/>
            </a:pPr>
            <a:endParaRPr lang="de-CH"/>
          </a:p>
        </p:txBody>
      </p:sp>
    </p:spTree>
    <p:extLst>
      <p:ext uri="{BB962C8B-B14F-4D97-AF65-F5344CB8AC3E}">
        <p14:creationId xmlns:p14="http://schemas.microsoft.com/office/powerpoint/2010/main" val="99596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pPr>
              <a:defRPr/>
            </a:pPr>
            <a:r>
              <a:rPr lang="fr-FR" smtClean="0"/>
              <a:t>Module sur les orages et pluies intenses. sept 2020</a:t>
            </a:r>
            <a:endParaRPr lang="de-CH"/>
          </a:p>
        </p:txBody>
      </p:sp>
      <p:sp>
        <p:nvSpPr>
          <p:cNvPr id="5" name="Date Placeholder 4"/>
          <p:cNvSpPr>
            <a:spLocks noGrp="1"/>
          </p:cNvSpPr>
          <p:nvPr>
            <p:ph type="dt" idx="11"/>
          </p:nvPr>
        </p:nvSpPr>
        <p:spPr/>
        <p:txBody>
          <a:bodyPr/>
          <a:lstStyle/>
          <a:p>
            <a:pPr>
              <a:defRPr/>
            </a:pPr>
            <a:endParaRPr lang="de-CH"/>
          </a:p>
        </p:txBody>
      </p:sp>
    </p:spTree>
    <p:extLst>
      <p:ext uri="{BB962C8B-B14F-4D97-AF65-F5344CB8AC3E}">
        <p14:creationId xmlns:p14="http://schemas.microsoft.com/office/powerpoint/2010/main" val="12664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FR" dirty="0"/>
          </a:p>
        </p:txBody>
      </p:sp>
      <p:sp>
        <p:nvSpPr>
          <p:cNvPr id="4" name="Footer Placeholder 3"/>
          <p:cNvSpPr>
            <a:spLocks noGrp="1"/>
          </p:cNvSpPr>
          <p:nvPr>
            <p:ph type="ftr" sz="quarter" idx="10"/>
          </p:nvPr>
        </p:nvSpPr>
        <p:spPr/>
        <p:txBody>
          <a:bodyPr/>
          <a:lstStyle/>
          <a:p>
            <a:pPr>
              <a:defRPr/>
            </a:pPr>
            <a:r>
              <a:rPr lang="fr-FR" smtClean="0"/>
              <a:t>Module sur les orages et pluies intenses. sept 2020</a:t>
            </a:r>
            <a:endParaRPr lang="de-CH"/>
          </a:p>
        </p:txBody>
      </p:sp>
      <p:sp>
        <p:nvSpPr>
          <p:cNvPr id="5" name="Date Placeholder 4"/>
          <p:cNvSpPr>
            <a:spLocks noGrp="1"/>
          </p:cNvSpPr>
          <p:nvPr>
            <p:ph type="dt" idx="11"/>
          </p:nvPr>
        </p:nvSpPr>
        <p:spPr/>
        <p:txBody>
          <a:bodyPr/>
          <a:lstStyle/>
          <a:p>
            <a:pPr>
              <a:defRPr/>
            </a:pPr>
            <a:endParaRPr lang="de-CH"/>
          </a:p>
        </p:txBody>
      </p:sp>
    </p:spTree>
    <p:extLst>
      <p:ext uri="{BB962C8B-B14F-4D97-AF65-F5344CB8AC3E}">
        <p14:creationId xmlns:p14="http://schemas.microsoft.com/office/powerpoint/2010/main" val="3818346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de-CH"/>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de-CH"/>
          </a:p>
        </p:txBody>
      </p:sp>
      <p:sp>
        <p:nvSpPr>
          <p:cNvPr id="4" name="Date Placeholder 3"/>
          <p:cNvSpPr>
            <a:spLocks noGrp="1"/>
          </p:cNvSpPr>
          <p:nvPr>
            <p:ph type="dt" sz="half" idx="10"/>
          </p:nvPr>
        </p:nvSpPr>
        <p:spPr/>
        <p:txBody>
          <a:bodyPr/>
          <a:lstStyle/>
          <a:p>
            <a:fld id="{6966A771-0C0C-4511-9007-4A6B1119BF93}" type="datetime1">
              <a:rPr lang="en-US" smtClean="0"/>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7928735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1D552B54-526F-4A03-9DE6-82BF84B27061}" type="datetime1">
              <a:rPr lang="en-US" smtClean="0"/>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7465167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0C87C7BB-D839-45DD-BCB3-33E8D1AC60DF}" type="datetime1">
              <a:rPr lang="en-US" smtClean="0"/>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800470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2293065140"/>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125000800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8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151193873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3188470495"/>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547813727"/>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Tree>
    <p:extLst>
      <p:ext uri="{BB962C8B-B14F-4D97-AF65-F5344CB8AC3E}">
        <p14:creationId xmlns:p14="http://schemas.microsoft.com/office/powerpoint/2010/main" val="4156583148"/>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de-CH"/>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CH"/>
          </a:p>
        </p:txBody>
      </p:sp>
      <p:sp>
        <p:nvSpPr>
          <p:cNvPr id="4" name="Date Placeholder 3"/>
          <p:cNvSpPr>
            <a:spLocks noGrp="1"/>
          </p:cNvSpPr>
          <p:nvPr>
            <p:ph type="dt" sz="half" idx="10"/>
          </p:nvPr>
        </p:nvSpPr>
        <p:spPr/>
        <p:txBody>
          <a:bodyPr/>
          <a:lstStyle/>
          <a:p>
            <a:fld id="{2E2BB084-7287-4E01-B8D1-E33972ED07DA}"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20698623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2E2BB084-7287-4E01-B8D1-E33972ED07DA}"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7115824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0D9FA8B1-F271-4DD9-B5D2-8624D79E5BE9}" type="datetime1">
              <a:rPr lang="en-US" smtClean="0"/>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0085937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de-CH"/>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2E2BB084-7287-4E01-B8D1-E33972ED07DA}"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27142105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Date Placeholder 4"/>
          <p:cNvSpPr>
            <a:spLocks noGrp="1"/>
          </p:cNvSpPr>
          <p:nvPr>
            <p:ph type="dt" sz="half" idx="10"/>
          </p:nvPr>
        </p:nvSpPr>
        <p:spPr/>
        <p:txBody>
          <a:bodyPr/>
          <a:lstStyle/>
          <a:p>
            <a:fld id="{2E2BB084-7287-4E01-B8D1-E33972ED07DA}" type="datetimeFigureOut">
              <a:rPr lang="de-CH" smtClean="0"/>
              <a:t>14.08.2023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4220369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de-CH"/>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Date Placeholder 6"/>
          <p:cNvSpPr>
            <a:spLocks noGrp="1"/>
          </p:cNvSpPr>
          <p:nvPr>
            <p:ph type="dt" sz="half" idx="10"/>
          </p:nvPr>
        </p:nvSpPr>
        <p:spPr/>
        <p:txBody>
          <a:bodyPr/>
          <a:lstStyle/>
          <a:p>
            <a:fld id="{2E2BB084-7287-4E01-B8D1-E33972ED07DA}" type="datetimeFigureOut">
              <a:rPr lang="de-CH" smtClean="0"/>
              <a:t>14.08.2023</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4212672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Date Placeholder 2"/>
          <p:cNvSpPr>
            <a:spLocks noGrp="1"/>
          </p:cNvSpPr>
          <p:nvPr>
            <p:ph type="dt" sz="half" idx="10"/>
          </p:nvPr>
        </p:nvSpPr>
        <p:spPr/>
        <p:txBody>
          <a:bodyPr/>
          <a:lstStyle/>
          <a:p>
            <a:fld id="{2E2BB084-7287-4E01-B8D1-E33972ED07DA}" type="datetimeFigureOut">
              <a:rPr lang="de-CH" smtClean="0"/>
              <a:t>14.08.2023</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8589274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2BB084-7287-4E01-B8D1-E33972ED07DA}" type="datetimeFigureOut">
              <a:rPr lang="de-CH" smtClean="0"/>
              <a:t>14.08.2023</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35552122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de-CH"/>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2BB084-7287-4E01-B8D1-E33972ED07DA}" type="datetimeFigureOut">
              <a:rPr lang="de-CH" smtClean="0"/>
              <a:t>14.08.2023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6507270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de-CH"/>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2E2BB084-7287-4E01-B8D1-E33972ED07DA}" type="datetimeFigureOut">
              <a:rPr lang="de-CH" smtClean="0"/>
              <a:t>14.08.2023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6287494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2E2BB084-7287-4E01-B8D1-E33972ED07DA}"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77112335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2E2BB084-7287-4E01-B8D1-E33972ED07DA}"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156E61DA-F614-4EC3-9569-F86F777544E4}" type="slidenum">
              <a:rPr lang="de-CH" smtClean="0"/>
              <a:t>‹#›</a:t>
            </a:fld>
            <a:endParaRPr lang="de-CH"/>
          </a:p>
        </p:txBody>
      </p:sp>
    </p:spTree>
    <p:extLst>
      <p:ext uri="{BB962C8B-B14F-4D97-AF65-F5344CB8AC3E}">
        <p14:creationId xmlns:p14="http://schemas.microsoft.com/office/powerpoint/2010/main" val="219980523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de-CH"/>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de-CH"/>
          </a:p>
        </p:txBody>
      </p:sp>
      <p:sp>
        <p:nvSpPr>
          <p:cNvPr id="4" name="Date Placeholder 3"/>
          <p:cNvSpPr>
            <a:spLocks noGrp="1"/>
          </p:cNvSpPr>
          <p:nvPr>
            <p:ph type="dt" sz="half" idx="10"/>
          </p:nvPr>
        </p:nvSpPr>
        <p:spPr/>
        <p:txBody>
          <a:bodyPr/>
          <a:lstStyle/>
          <a:p>
            <a:fld id="{E999DCAB-1398-44A0-B10A-DD4D34DCC5ED}"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2504157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smtClean="0"/>
              <a:t>Click to edit Master title style</a:t>
            </a:r>
            <a:endParaRPr lang="de-CH"/>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896FABE4-F91A-4371-9672-CFAC21640854}" type="datetime1">
              <a:rPr lang="en-US" smtClean="0"/>
              <a:t>8/14/2023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235338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E999DCAB-1398-44A0-B10A-DD4D34DCC5ED}"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13525136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de-CH"/>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E999DCAB-1398-44A0-B10A-DD4D34DCC5ED}"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312488179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62865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48200" y="1825625"/>
            <a:ext cx="386715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Date Placeholder 4"/>
          <p:cNvSpPr>
            <a:spLocks noGrp="1"/>
          </p:cNvSpPr>
          <p:nvPr>
            <p:ph type="dt" sz="half" idx="10"/>
          </p:nvPr>
        </p:nvSpPr>
        <p:spPr/>
        <p:txBody>
          <a:bodyPr/>
          <a:lstStyle/>
          <a:p>
            <a:fld id="{E999DCAB-1398-44A0-B10A-DD4D34DCC5ED}" type="datetimeFigureOut">
              <a:rPr lang="de-CH" smtClean="0"/>
              <a:t>14.08.2023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141177726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de-CH"/>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Date Placeholder 6"/>
          <p:cNvSpPr>
            <a:spLocks noGrp="1"/>
          </p:cNvSpPr>
          <p:nvPr>
            <p:ph type="dt" sz="half" idx="10"/>
          </p:nvPr>
        </p:nvSpPr>
        <p:spPr/>
        <p:txBody>
          <a:bodyPr/>
          <a:lstStyle/>
          <a:p>
            <a:fld id="{E999DCAB-1398-44A0-B10A-DD4D34DCC5ED}" type="datetimeFigureOut">
              <a:rPr lang="de-CH" smtClean="0"/>
              <a:t>14.08.2023</a:t>
            </a:fld>
            <a:endParaRPr lang="de-CH"/>
          </a:p>
        </p:txBody>
      </p:sp>
      <p:sp>
        <p:nvSpPr>
          <p:cNvPr id="8" name="Footer Placeholder 7"/>
          <p:cNvSpPr>
            <a:spLocks noGrp="1"/>
          </p:cNvSpPr>
          <p:nvPr>
            <p:ph type="ftr" sz="quarter" idx="11"/>
          </p:nvPr>
        </p:nvSpPr>
        <p:spPr/>
        <p:txBody>
          <a:bodyPr/>
          <a:lstStyle/>
          <a:p>
            <a:endParaRPr lang="de-CH"/>
          </a:p>
        </p:txBody>
      </p:sp>
      <p:sp>
        <p:nvSpPr>
          <p:cNvPr id="9" name="Slide Number Placeholder 8"/>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59457559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Date Placeholder 2"/>
          <p:cNvSpPr>
            <a:spLocks noGrp="1"/>
          </p:cNvSpPr>
          <p:nvPr>
            <p:ph type="dt" sz="half" idx="10"/>
          </p:nvPr>
        </p:nvSpPr>
        <p:spPr/>
        <p:txBody>
          <a:bodyPr/>
          <a:lstStyle/>
          <a:p>
            <a:fld id="{E999DCAB-1398-44A0-B10A-DD4D34DCC5ED}" type="datetimeFigureOut">
              <a:rPr lang="de-CH" smtClean="0"/>
              <a:t>14.08.2023</a:t>
            </a:fld>
            <a:endParaRPr lang="de-CH"/>
          </a:p>
        </p:txBody>
      </p:sp>
      <p:sp>
        <p:nvSpPr>
          <p:cNvPr id="4" name="Footer Placeholder 3"/>
          <p:cNvSpPr>
            <a:spLocks noGrp="1"/>
          </p:cNvSpPr>
          <p:nvPr>
            <p:ph type="ftr" sz="quarter" idx="11"/>
          </p:nvPr>
        </p:nvSpPr>
        <p:spPr/>
        <p:txBody>
          <a:bodyPr/>
          <a:lstStyle/>
          <a:p>
            <a:endParaRPr lang="de-CH"/>
          </a:p>
        </p:txBody>
      </p:sp>
      <p:sp>
        <p:nvSpPr>
          <p:cNvPr id="5" name="Slide Number Placeholder 4"/>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15412205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9DCAB-1398-44A0-B10A-DD4D34DCC5ED}" type="datetimeFigureOut">
              <a:rPr lang="de-CH" smtClean="0"/>
              <a:t>14.08.2023</a:t>
            </a:fld>
            <a:endParaRPr lang="de-CH"/>
          </a:p>
        </p:txBody>
      </p:sp>
      <p:sp>
        <p:nvSpPr>
          <p:cNvPr id="3" name="Footer Placeholder 2"/>
          <p:cNvSpPr>
            <a:spLocks noGrp="1"/>
          </p:cNvSpPr>
          <p:nvPr>
            <p:ph type="ftr" sz="quarter" idx="11"/>
          </p:nvPr>
        </p:nvSpPr>
        <p:spPr/>
        <p:txBody>
          <a:bodyPr/>
          <a:lstStyle/>
          <a:p>
            <a:endParaRPr lang="de-CH"/>
          </a:p>
        </p:txBody>
      </p:sp>
      <p:sp>
        <p:nvSpPr>
          <p:cNvPr id="4" name="Slide Number Placeholder 3"/>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4465879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de-CH"/>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99DCAB-1398-44A0-B10A-DD4D34DCC5ED}" type="datetimeFigureOut">
              <a:rPr lang="de-CH" smtClean="0"/>
              <a:t>14.08.2023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9061967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de-CH"/>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E999DCAB-1398-44A0-B10A-DD4D34DCC5ED}" type="datetimeFigureOut">
              <a:rPr lang="de-CH" smtClean="0"/>
              <a:t>14.08.2023</a:t>
            </a:fld>
            <a:endParaRPr lang="de-CH"/>
          </a:p>
        </p:txBody>
      </p:sp>
      <p:sp>
        <p:nvSpPr>
          <p:cNvPr id="6" name="Footer Placeholder 5"/>
          <p:cNvSpPr>
            <a:spLocks noGrp="1"/>
          </p:cNvSpPr>
          <p:nvPr>
            <p:ph type="ftr" sz="quarter" idx="11"/>
          </p:nvPr>
        </p:nvSpPr>
        <p:spPr/>
        <p:txBody>
          <a:bodyPr/>
          <a:lstStyle/>
          <a:p>
            <a:endParaRPr lang="de-CH"/>
          </a:p>
        </p:txBody>
      </p:sp>
      <p:sp>
        <p:nvSpPr>
          <p:cNvPr id="7" name="Slide Number Placeholder 6"/>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146566459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E999DCAB-1398-44A0-B10A-DD4D34DCC5ED}"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21655971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de-CH"/>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10"/>
          </p:nvPr>
        </p:nvSpPr>
        <p:spPr/>
        <p:txBody>
          <a:bodyPr/>
          <a:lstStyle/>
          <a:p>
            <a:fld id="{E999DCAB-1398-44A0-B10A-DD4D34DCC5ED}" type="datetimeFigureOut">
              <a:rPr lang="de-CH" smtClean="0"/>
              <a:t>14.08.2023</a:t>
            </a:fld>
            <a:endParaRPr lang="de-CH"/>
          </a:p>
        </p:txBody>
      </p:sp>
      <p:sp>
        <p:nvSpPr>
          <p:cNvPr id="5" name="Footer Placeholder 4"/>
          <p:cNvSpPr>
            <a:spLocks noGrp="1"/>
          </p:cNvSpPr>
          <p:nvPr>
            <p:ph type="ftr" sz="quarter" idx="11"/>
          </p:nvPr>
        </p:nvSpPr>
        <p:spPr/>
        <p:txBody>
          <a:bodyPr/>
          <a:lstStyle/>
          <a:p>
            <a:endParaRPr lang="de-CH"/>
          </a:p>
        </p:txBody>
      </p:sp>
      <p:sp>
        <p:nvSpPr>
          <p:cNvPr id="6" name="Slide Number Placeholder 5"/>
          <p:cNvSpPr>
            <a:spLocks noGrp="1"/>
          </p:cNvSpPr>
          <p:nvPr>
            <p:ph type="sldNum" sz="quarter" idx="12"/>
          </p:nvPr>
        </p:nvSpPr>
        <p:spPr/>
        <p:txBody>
          <a:bodyPr/>
          <a:lstStyle/>
          <a:p>
            <a:fld id="{726C288D-91AB-430B-8534-D3FB1E67F297}" type="slidenum">
              <a:rPr lang="de-CH" smtClean="0"/>
              <a:t>‹#›</a:t>
            </a:fld>
            <a:endParaRPr lang="de-CH"/>
          </a:p>
        </p:txBody>
      </p:sp>
    </p:spTree>
    <p:extLst>
      <p:ext uri="{BB962C8B-B14F-4D97-AF65-F5344CB8AC3E}">
        <p14:creationId xmlns:p14="http://schemas.microsoft.com/office/powerpoint/2010/main" val="1305529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Content Placeholder 2"/>
          <p:cNvSpPr>
            <a:spLocks noGrp="1"/>
          </p:cNvSpPr>
          <p:nvPr>
            <p:ph sz="half" idx="1"/>
          </p:nvPr>
        </p:nvSpPr>
        <p:spPr>
          <a:xfrm>
            <a:off x="6286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Content Placeholder 3"/>
          <p:cNvSpPr>
            <a:spLocks noGrp="1"/>
          </p:cNvSpPr>
          <p:nvPr>
            <p:ph sz="half" idx="2"/>
          </p:nvPr>
        </p:nvSpPr>
        <p:spPr>
          <a:xfrm>
            <a:off x="4629150" y="1825625"/>
            <a:ext cx="38862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Date Placeholder 4"/>
          <p:cNvSpPr>
            <a:spLocks noGrp="1"/>
          </p:cNvSpPr>
          <p:nvPr>
            <p:ph type="dt" sz="half" idx="10"/>
          </p:nvPr>
        </p:nvSpPr>
        <p:spPr/>
        <p:txBody>
          <a:bodyPr/>
          <a:lstStyle/>
          <a:p>
            <a:fld id="{BD7341B7-A4EE-4636-8900-941863E9E0BA}" type="datetime1">
              <a:rPr lang="en-US" smtClean="0"/>
              <a:t>8/14/2023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2290511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de-CH"/>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7" name="Date Placeholder 6"/>
          <p:cNvSpPr>
            <a:spLocks noGrp="1"/>
          </p:cNvSpPr>
          <p:nvPr>
            <p:ph type="dt" sz="half" idx="10"/>
          </p:nvPr>
        </p:nvSpPr>
        <p:spPr/>
        <p:txBody>
          <a:bodyPr/>
          <a:lstStyle/>
          <a:p>
            <a:fld id="{9DAC9527-E6C4-4B9A-9A37-2D4A5B24E624}" type="datetime1">
              <a:rPr lang="en-US" smtClean="0"/>
              <a:t>8/14/2023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489572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de-CH"/>
          </a:p>
        </p:txBody>
      </p:sp>
      <p:sp>
        <p:nvSpPr>
          <p:cNvPr id="3" name="Date Placeholder 2"/>
          <p:cNvSpPr>
            <a:spLocks noGrp="1"/>
          </p:cNvSpPr>
          <p:nvPr>
            <p:ph type="dt" sz="half" idx="10"/>
          </p:nvPr>
        </p:nvSpPr>
        <p:spPr/>
        <p:txBody>
          <a:bodyPr/>
          <a:lstStyle/>
          <a:p>
            <a:fld id="{30475EBC-70BE-49BA-8BAB-653592A0B41E}" type="datetime1">
              <a:rPr lang="en-US" smtClean="0"/>
              <a:t>8/14/2023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1229866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4FA85C-2FCC-4572-AC0C-82C9304554A8}" type="datetime1">
              <a:rPr lang="en-US" smtClean="0"/>
              <a:t>8/14/2023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8062138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de-CH"/>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A7DC034A-2B1F-415E-8A52-2BE83BAD14A0}" type="datetime1">
              <a:rPr lang="en-US" smtClean="0"/>
              <a:t>8/14/2023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7333891-D5E7-4C7B-BF1D-E855E53CB5A8}" type="slidenum">
              <a:rPr lang="en-US" smtClean="0"/>
              <a:t>‹#›</a:t>
            </a:fld>
            <a:endParaRPr lang="en-US" dirty="0"/>
          </a:p>
        </p:txBody>
      </p:sp>
    </p:spTree>
    <p:extLst>
      <p:ext uri="{BB962C8B-B14F-4D97-AF65-F5344CB8AC3E}">
        <p14:creationId xmlns:p14="http://schemas.microsoft.com/office/powerpoint/2010/main" val="4189348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de-CH"/>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de-CH"/>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E7A6D7DB-98C5-459C-9654-6BDE07DA9E3F}" type="datetime1">
              <a:rPr lang="en-US" smtClean="0"/>
              <a:t>8/14/2023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6236170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de-CH"/>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de-CH"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dirty="0" smtClean="0"/>
              <a:t>Formation connaissance des concepts de base / s</a:t>
            </a:r>
            <a:r>
              <a:rPr lang="en-US" dirty="0" smtClean="0">
                <a:cs typeface="Calibri" panose="020F0502020204030204" pitchFamily="34" charset="0"/>
              </a:rPr>
              <a:t>é</a:t>
            </a:r>
            <a:r>
              <a:rPr lang="en-US" dirty="0" smtClean="0"/>
              <a:t>curit</a:t>
            </a:r>
            <a:r>
              <a:rPr lang="en-US" dirty="0" smtClean="0">
                <a:cs typeface="Calibri" panose="020F0502020204030204" pitchFamily="34" charset="0"/>
              </a:rPr>
              <a:t>é</a:t>
            </a:r>
            <a:r>
              <a:rPr lang="en-US" dirty="0" smtClean="0"/>
              <a:t> intégrée à l’</a:t>
            </a:r>
            <a:r>
              <a:rPr lang="en-US" dirty="0" smtClean="0">
                <a:cs typeface="Calibri" panose="020F0502020204030204" pitchFamily="34" charset="0"/>
              </a:rPr>
              <a:t>é</a:t>
            </a:r>
            <a:r>
              <a:rPr lang="en-US" dirty="0" smtClean="0"/>
              <a:t>cole . Enseignants K-Rock. Février 2021.</a:t>
            </a:r>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86819140"/>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49" r:id="rId12"/>
    <p:sldLayoutId id="2147483754" r:id="rId13"/>
    <p:sldLayoutId id="2147483756" r:id="rId14"/>
    <p:sldLayoutId id="2147483757" r:id="rId15"/>
    <p:sldLayoutId id="2147483764" r:id="rId16"/>
    <p:sldLayoutId id="2147483765" r:id="rId17"/>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de-DE"/>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de-CH"/>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2BB084-7287-4E01-B8D1-E33972ED07DA}" type="datetimeFigureOut">
              <a:rPr lang="de-CH" smtClean="0"/>
              <a:t>14.08.2023</a:t>
            </a:fld>
            <a:endParaRPr lang="de-CH"/>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6E61DA-F614-4EC3-9569-F86F777544E4}" type="slidenum">
              <a:rPr lang="de-CH" smtClean="0"/>
              <a:t>‹#›</a:t>
            </a:fld>
            <a:endParaRPr lang="de-CH"/>
          </a:p>
        </p:txBody>
      </p:sp>
    </p:spTree>
    <p:extLst>
      <p:ext uri="{BB962C8B-B14F-4D97-AF65-F5344CB8AC3E}">
        <p14:creationId xmlns:p14="http://schemas.microsoft.com/office/powerpoint/2010/main" val="2097735172"/>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smtClean="0"/>
              <a:t>Click to edit Master title style</a:t>
            </a:r>
            <a:endParaRPr lang="de-CH"/>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de-CH"/>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9DCAB-1398-44A0-B10A-DD4D34DCC5ED}" type="datetimeFigureOut">
              <a:rPr lang="de-CH" smtClean="0"/>
              <a:t>14.08.2023</a:t>
            </a:fld>
            <a:endParaRPr lang="de-CH"/>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CH"/>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C288D-91AB-430B-8534-D3FB1E67F297}" type="slidenum">
              <a:rPr lang="de-CH" smtClean="0"/>
              <a:t>‹#›</a:t>
            </a:fld>
            <a:endParaRPr lang="de-CH"/>
          </a:p>
        </p:txBody>
      </p:sp>
    </p:spTree>
    <p:extLst>
      <p:ext uri="{BB962C8B-B14F-4D97-AF65-F5344CB8AC3E}">
        <p14:creationId xmlns:p14="http://schemas.microsoft.com/office/powerpoint/2010/main" val="265808048"/>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comments" Target="../comments/comment1.xml"/></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comments" Target="../comments/comment4.xml"/></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png"/><Relationship Id="rId5" Type="http://schemas.openxmlformats.org/officeDocument/2006/relationships/image" Target="../media/image22.png"/><Relationship Id="rId4" Type="http://schemas.openxmlformats.org/officeDocument/2006/relationships/notesSlide" Target="../notesSlides/notesSlide3.xml"/></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gif"/><Relationship Id="rId7" Type="http://schemas.openxmlformats.org/officeDocument/2006/relationships/image" Target="../media/image1.png"/><Relationship Id="rId2" Type="http://schemas.openxmlformats.org/officeDocument/2006/relationships/image" Target="../media/image4.gif"/><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187624" y="692696"/>
            <a:ext cx="6912768" cy="1000274"/>
          </a:xfrm>
          <a:prstGeom prst="rect">
            <a:avLst/>
          </a:prstGeom>
        </p:spPr>
        <p:txBody>
          <a:bodyPr wrap="square">
            <a:spAutoFit/>
          </a:bodyPr>
          <a:lstStyle/>
          <a:p>
            <a:pPr algn="ctr"/>
            <a:endParaRPr lang="de-CH" sz="1100" b="1" dirty="0">
              <a:solidFill>
                <a:srgbClr val="00B0F0"/>
              </a:solidFill>
            </a:endParaRPr>
          </a:p>
          <a:p>
            <a:pPr algn="ctr"/>
            <a:r>
              <a:rPr lang="de-CH" sz="4800" b="1" dirty="0">
                <a:solidFill>
                  <a:srgbClr val="00B0F0"/>
                </a:solidFill>
              </a:rPr>
              <a:t>KONESANS ALEYA YO</a:t>
            </a:r>
            <a:endParaRPr lang="de-CH" sz="3200" dirty="0"/>
          </a:p>
        </p:txBody>
      </p:sp>
      <p:grpSp>
        <p:nvGrpSpPr>
          <p:cNvPr id="2" name="Group 1"/>
          <p:cNvGrpSpPr/>
          <p:nvPr/>
        </p:nvGrpSpPr>
        <p:grpSpPr>
          <a:xfrm>
            <a:off x="141218" y="2564904"/>
            <a:ext cx="5040560" cy="2975411"/>
            <a:chOff x="827584" y="3257260"/>
            <a:chExt cx="5040560" cy="2874807"/>
          </a:xfrm>
        </p:grpSpPr>
        <p:sp>
          <p:nvSpPr>
            <p:cNvPr id="10" name="Right Arrow 9"/>
            <p:cNvSpPr/>
            <p:nvPr/>
          </p:nvSpPr>
          <p:spPr bwMode="auto">
            <a:xfrm>
              <a:off x="827584" y="3428296"/>
              <a:ext cx="5040560" cy="2703771"/>
            </a:xfrm>
            <a:prstGeom prst="rightArrow">
              <a:avLst>
                <a:gd name="adj1" fmla="val 87515"/>
                <a:gd name="adj2" fmla="val 39863"/>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de-CH" sz="2400" b="0" i="0" u="none" strike="noStrike" cap="none" normalizeH="0" baseline="0" smtClean="0">
                <a:ln>
                  <a:noFill/>
                </a:ln>
                <a:solidFill>
                  <a:schemeClr val="tx1"/>
                </a:solidFill>
                <a:effectLst/>
                <a:latin typeface="Times" pitchFamily="18" charset="0"/>
              </a:endParaRPr>
            </a:p>
          </p:txBody>
        </p:sp>
        <p:sp>
          <p:nvSpPr>
            <p:cNvPr id="8" name="Rectangle 7"/>
            <p:cNvSpPr/>
            <p:nvPr/>
          </p:nvSpPr>
          <p:spPr>
            <a:xfrm>
              <a:off x="968668" y="3257260"/>
              <a:ext cx="4309605" cy="2646593"/>
            </a:xfrm>
            <a:prstGeom prst="rect">
              <a:avLst/>
            </a:prstGeom>
          </p:spPr>
          <p:txBody>
            <a:bodyPr wrap="square">
              <a:spAutoFit/>
            </a:bodyPr>
            <a:lstStyle/>
            <a:p>
              <a:pPr marL="0" indent="0">
                <a:buNone/>
              </a:pPr>
              <a:endParaRPr lang="de-CH" sz="3200" b="1" dirty="0" smtClean="0"/>
            </a:p>
            <a:p>
              <a:pPr>
                <a:tabLst>
                  <a:tab pos="177800" algn="l"/>
                </a:tabLst>
              </a:pPr>
              <a:r>
                <a:rPr lang="de-CH" sz="2800" b="1" dirty="0" smtClean="0"/>
                <a:t>1- SIKLÒN</a:t>
              </a:r>
            </a:p>
            <a:p>
              <a:r>
                <a:rPr lang="de-CH" sz="2800" b="1" dirty="0" smtClean="0"/>
                <a:t>2- INONDASYON</a:t>
              </a:r>
            </a:p>
            <a:p>
              <a:r>
                <a:rPr lang="de-CH" sz="2800" b="1" dirty="0" smtClean="0"/>
                <a:t>3- MOUVMAN TEREN</a:t>
              </a:r>
            </a:p>
            <a:p>
              <a:r>
                <a:rPr lang="de-CH" sz="2800" b="1" dirty="0" smtClean="0"/>
                <a:t>4- TRANBLEMANNTÈ</a:t>
              </a:r>
            </a:p>
            <a:p>
              <a:r>
                <a:rPr lang="de-CH" sz="2800" b="1" dirty="0" smtClean="0"/>
                <a:t>5- LORAY AK ANPIL LAPLI</a:t>
              </a:r>
            </a:p>
          </p:txBody>
        </p:sp>
      </p:grpSp>
      <p:sp>
        <p:nvSpPr>
          <p:cNvPr id="9" name="Rectangle 8"/>
          <p:cNvSpPr/>
          <p:nvPr/>
        </p:nvSpPr>
        <p:spPr>
          <a:xfrm>
            <a:off x="5289657" y="3400552"/>
            <a:ext cx="3713634" cy="1938992"/>
          </a:xfrm>
          <a:prstGeom prst="rect">
            <a:avLst/>
          </a:prstGeom>
        </p:spPr>
        <p:txBody>
          <a:bodyPr wrap="square">
            <a:spAutoFit/>
          </a:bodyPr>
          <a:lstStyle/>
          <a:p>
            <a:pPr marL="342900" indent="-342900">
              <a:buFont typeface="Wingdings" panose="05000000000000000000" pitchFamily="2" charset="2"/>
              <a:buChar char="ü"/>
            </a:pPr>
            <a:r>
              <a:rPr lang="de-CH" sz="2000" b="1" dirty="0" err="1" smtClean="0"/>
              <a:t>Definisyon</a:t>
            </a:r>
            <a:r>
              <a:rPr lang="de-CH" sz="2000" b="1" dirty="0" smtClean="0"/>
              <a:t> li</a:t>
            </a:r>
          </a:p>
          <a:p>
            <a:pPr marL="342900" indent="-342900">
              <a:buFont typeface="Wingdings" panose="05000000000000000000" pitchFamily="2" charset="2"/>
              <a:buChar char="ü"/>
            </a:pPr>
            <a:r>
              <a:rPr lang="de-CH" sz="2000" b="1" dirty="0"/>
              <a:t>Kisa </a:t>
            </a:r>
            <a:r>
              <a:rPr lang="de-CH" sz="2000" b="1" dirty="0" err="1"/>
              <a:t>ki</a:t>
            </a:r>
            <a:r>
              <a:rPr lang="de-CH" sz="2000" b="1" dirty="0"/>
              <a:t> </a:t>
            </a:r>
            <a:r>
              <a:rPr lang="de-CH" sz="2000" b="1" dirty="0" err="1"/>
              <a:t>lakoz</a:t>
            </a:r>
            <a:r>
              <a:rPr lang="de-CH" sz="2000" b="1" dirty="0"/>
              <a:t> </a:t>
            </a:r>
            <a:r>
              <a:rPr lang="de-CH" sz="2000" b="1" dirty="0" smtClean="0"/>
              <a:t>li</a:t>
            </a:r>
          </a:p>
          <a:p>
            <a:pPr marL="342900" indent="-342900">
              <a:buFont typeface="Wingdings" panose="05000000000000000000" pitchFamily="2" charset="2"/>
              <a:buChar char="ü"/>
            </a:pPr>
            <a:r>
              <a:rPr lang="es-ES" sz="2000" b="1" dirty="0" err="1"/>
              <a:t>Kijan</a:t>
            </a:r>
            <a:r>
              <a:rPr lang="es-ES" sz="2000" b="1" dirty="0"/>
              <a:t> yo </a:t>
            </a:r>
            <a:r>
              <a:rPr lang="es-ES" sz="2000" b="1" dirty="0" err="1"/>
              <a:t>evalye</a:t>
            </a:r>
            <a:r>
              <a:rPr lang="es-ES" sz="2000" b="1" dirty="0"/>
              <a:t> </a:t>
            </a:r>
            <a:r>
              <a:rPr lang="es-ES" sz="2000" b="1" dirty="0" err="1"/>
              <a:t>entansite</a:t>
            </a:r>
            <a:r>
              <a:rPr lang="es-ES" sz="2000" b="1" dirty="0"/>
              <a:t> </a:t>
            </a:r>
            <a:r>
              <a:rPr lang="es-ES" sz="2000" b="1" dirty="0" smtClean="0"/>
              <a:t>l</a:t>
            </a:r>
          </a:p>
          <a:p>
            <a:pPr marL="342900" indent="-342900">
              <a:buFont typeface="Wingdings" panose="05000000000000000000" pitchFamily="2" charset="2"/>
              <a:buChar char="ü"/>
            </a:pPr>
            <a:r>
              <a:rPr lang="de-CH" sz="2000" b="1" dirty="0" err="1"/>
              <a:t>Konsekans</a:t>
            </a:r>
            <a:r>
              <a:rPr lang="de-CH" sz="2000" b="1" dirty="0"/>
              <a:t> li </a:t>
            </a:r>
            <a:r>
              <a:rPr lang="de-CH" sz="2000" b="1" dirty="0" err="1"/>
              <a:t>kapab</a:t>
            </a:r>
            <a:r>
              <a:rPr lang="de-CH" sz="2000" b="1" dirty="0"/>
              <a:t> </a:t>
            </a:r>
            <a:r>
              <a:rPr lang="de-CH" sz="2000" b="1" dirty="0" smtClean="0"/>
              <a:t>genyen</a:t>
            </a:r>
          </a:p>
          <a:p>
            <a:pPr marL="342900" indent="-342900">
              <a:buFont typeface="Wingdings" panose="05000000000000000000" pitchFamily="2" charset="2"/>
              <a:buChar char="ü"/>
            </a:pPr>
            <a:r>
              <a:rPr lang="de-CH" sz="2000" b="1" dirty="0"/>
              <a:t>Mwayen </a:t>
            </a:r>
            <a:r>
              <a:rPr lang="de-CH" sz="2000" b="1" dirty="0" err="1" smtClean="0"/>
              <a:t>prevansyon</a:t>
            </a:r>
            <a:r>
              <a:rPr lang="de-CH" sz="2000" b="1" dirty="0" smtClean="0"/>
              <a:t> oswa mwayen </a:t>
            </a:r>
            <a:r>
              <a:rPr lang="de-CH" sz="2000" b="1" dirty="0" err="1" smtClean="0"/>
              <a:t>pwoteksyon</a:t>
            </a:r>
            <a:r>
              <a:rPr lang="de-CH" sz="2000" b="1" dirty="0" smtClean="0"/>
              <a:t> fas avè l</a:t>
            </a:r>
            <a:endParaRPr lang="de-CH" sz="2000" b="1" dirty="0"/>
          </a:p>
        </p:txBody>
      </p:sp>
      <p:sp>
        <p:nvSpPr>
          <p:cNvPr id="11" name="Rectangle 10"/>
          <p:cNvSpPr/>
          <p:nvPr/>
        </p:nvSpPr>
        <p:spPr>
          <a:xfrm>
            <a:off x="4788024" y="2831454"/>
            <a:ext cx="4248472" cy="400110"/>
          </a:xfrm>
          <a:prstGeom prst="rect">
            <a:avLst/>
          </a:prstGeom>
        </p:spPr>
        <p:txBody>
          <a:bodyPr wrap="square">
            <a:spAutoFit/>
          </a:bodyPr>
          <a:lstStyle/>
          <a:p>
            <a:r>
              <a:rPr lang="de-CH" sz="2000" b="1" i="1" dirty="0" smtClean="0">
                <a:solidFill>
                  <a:schemeClr val="accent2">
                    <a:lumMod val="75000"/>
                  </a:schemeClr>
                </a:solidFill>
              </a:rPr>
              <a:t>Pou chak </a:t>
            </a:r>
            <a:r>
              <a:rPr lang="de-CH" sz="2000" b="1" i="1" dirty="0" err="1" smtClean="0">
                <a:solidFill>
                  <a:schemeClr val="accent2">
                    <a:lumMod val="75000"/>
                  </a:schemeClr>
                </a:solidFill>
              </a:rPr>
              <a:t>aleya</a:t>
            </a:r>
            <a:r>
              <a:rPr lang="de-CH" sz="2000" b="1" i="1" dirty="0" smtClean="0">
                <a:solidFill>
                  <a:schemeClr val="accent2">
                    <a:lumMod val="75000"/>
                  </a:schemeClr>
                </a:solidFill>
              </a:rPr>
              <a:t>, </a:t>
            </a:r>
            <a:r>
              <a:rPr lang="de-CH" sz="2000" b="1" i="1" dirty="0" err="1" smtClean="0">
                <a:solidFill>
                  <a:schemeClr val="accent2">
                    <a:lumMod val="75000"/>
                  </a:schemeClr>
                </a:solidFill>
              </a:rPr>
              <a:t>nou</a:t>
            </a:r>
            <a:r>
              <a:rPr lang="de-CH" sz="2000" b="1" i="1" dirty="0" smtClean="0">
                <a:solidFill>
                  <a:schemeClr val="accent2">
                    <a:lumMod val="75000"/>
                  </a:schemeClr>
                </a:solidFill>
              </a:rPr>
              <a:t> pral </a:t>
            </a:r>
            <a:r>
              <a:rPr lang="de-CH" sz="2000" b="1" i="1" dirty="0" err="1" smtClean="0">
                <a:solidFill>
                  <a:schemeClr val="accent2">
                    <a:lumMod val="75000"/>
                  </a:schemeClr>
                </a:solidFill>
              </a:rPr>
              <a:t>aprann</a:t>
            </a:r>
            <a:r>
              <a:rPr lang="de-CH" sz="2000" b="1" i="1" dirty="0" smtClean="0">
                <a:solidFill>
                  <a:schemeClr val="accent2">
                    <a:lumMod val="75000"/>
                  </a:schemeClr>
                </a:solidFill>
              </a:rPr>
              <a:t> </a:t>
            </a:r>
            <a:endParaRPr lang="de-CH" sz="2000" b="1" i="1" dirty="0">
              <a:solidFill>
                <a:schemeClr val="accent2">
                  <a:lumMod val="75000"/>
                </a:schemeClr>
              </a:solidFill>
            </a:endParaRPr>
          </a:p>
        </p:txBody>
      </p:sp>
      <p:pic>
        <p:nvPicPr>
          <p:cNvPr id="12" name="Picture 11"/>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36962593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6408712" cy="756084"/>
          </a:xfrm>
        </p:spPr>
        <p:txBody>
          <a:bodyPr>
            <a:normAutofit fontScale="90000"/>
          </a:bodyPr>
          <a:lstStyle/>
          <a:p>
            <a:r>
              <a:rPr lang="es-ES" dirty="0">
                <a:solidFill>
                  <a:srgbClr val="0070C0"/>
                </a:solidFill>
              </a:rPr>
              <a:t/>
            </a:r>
            <a:br>
              <a:rPr lang="es-ES" dirty="0">
                <a:solidFill>
                  <a:srgbClr val="0070C0"/>
                </a:solidFill>
              </a:rPr>
            </a:br>
            <a:r>
              <a:rPr lang="es-ES" dirty="0" err="1">
                <a:solidFill>
                  <a:srgbClr val="0070C0"/>
                </a:solidFill>
              </a:rPr>
              <a:t>Kijan</a:t>
            </a:r>
            <a:r>
              <a:rPr lang="es-ES" dirty="0">
                <a:solidFill>
                  <a:srgbClr val="0070C0"/>
                </a:solidFill>
              </a:rPr>
              <a:t> yo </a:t>
            </a:r>
            <a:r>
              <a:rPr lang="es-ES" dirty="0" err="1">
                <a:solidFill>
                  <a:srgbClr val="0070C0"/>
                </a:solidFill>
              </a:rPr>
              <a:t>evalye</a:t>
            </a:r>
            <a:r>
              <a:rPr lang="es-ES" dirty="0">
                <a:solidFill>
                  <a:srgbClr val="0070C0"/>
                </a:solidFill>
              </a:rPr>
              <a:t> </a:t>
            </a:r>
            <a:r>
              <a:rPr lang="es-ES" dirty="0" err="1">
                <a:solidFill>
                  <a:srgbClr val="0070C0"/>
                </a:solidFill>
              </a:rPr>
              <a:t>entansite</a:t>
            </a:r>
            <a:r>
              <a:rPr lang="es-ES" dirty="0">
                <a:solidFill>
                  <a:srgbClr val="0070C0"/>
                </a:solidFill>
              </a:rPr>
              <a:t> l</a:t>
            </a:r>
          </a:p>
        </p:txBody>
      </p:sp>
      <p:sp>
        <p:nvSpPr>
          <p:cNvPr id="3" name="Content Placeholder 2"/>
          <p:cNvSpPr>
            <a:spLocks noGrp="1"/>
          </p:cNvSpPr>
          <p:nvPr>
            <p:ph idx="1"/>
          </p:nvPr>
        </p:nvSpPr>
        <p:spPr>
          <a:xfrm>
            <a:off x="755576" y="1844825"/>
            <a:ext cx="7760395" cy="1512168"/>
          </a:xfrm>
        </p:spPr>
        <p:txBody>
          <a:bodyPr/>
          <a:lstStyle/>
          <a:p>
            <a:pPr marL="0" indent="0">
              <a:buNone/>
            </a:pPr>
            <a:endParaRPr lang="de-CH" sz="2400" dirty="0"/>
          </a:p>
          <a:p>
            <a:pPr marL="0" indent="0">
              <a:buNone/>
            </a:pPr>
            <a:r>
              <a:rPr lang="de-CH" sz="2800" dirty="0"/>
              <a:t>Se </a:t>
            </a:r>
            <a:r>
              <a:rPr lang="de-CH" sz="2800" dirty="0" err="1"/>
              <a:t>sou</a:t>
            </a:r>
            <a:r>
              <a:rPr lang="de-CH" sz="2800" dirty="0"/>
              <a:t> </a:t>
            </a:r>
            <a:r>
              <a:rPr lang="de-CH" sz="2800" b="1" dirty="0" err="1">
                <a:solidFill>
                  <a:srgbClr val="FF0000"/>
                </a:solidFill>
              </a:rPr>
              <a:t>kantite</a:t>
            </a:r>
            <a:r>
              <a:rPr lang="de-CH" sz="2800" b="1" dirty="0">
                <a:solidFill>
                  <a:srgbClr val="FF0000"/>
                </a:solidFill>
              </a:rPr>
              <a:t> </a:t>
            </a:r>
            <a:r>
              <a:rPr lang="de-CH" sz="2800" b="1" dirty="0" err="1">
                <a:solidFill>
                  <a:srgbClr val="FF0000"/>
                </a:solidFill>
              </a:rPr>
              <a:t>lapli</a:t>
            </a:r>
            <a:r>
              <a:rPr lang="de-CH" sz="2800" b="1" dirty="0">
                <a:solidFill>
                  <a:srgbClr val="FF0000"/>
                </a:solidFill>
              </a:rPr>
              <a:t> </a:t>
            </a:r>
            <a:r>
              <a:rPr lang="de-CH" sz="2800" dirty="0" err="1"/>
              <a:t>ki</a:t>
            </a:r>
            <a:r>
              <a:rPr lang="de-CH" sz="2800" dirty="0"/>
              <a:t> tonbe </a:t>
            </a:r>
            <a:r>
              <a:rPr lang="de-CH" sz="2800" dirty="0" err="1"/>
              <a:t>ak</a:t>
            </a:r>
            <a:r>
              <a:rPr lang="de-CH" sz="2800" dirty="0"/>
              <a:t> </a:t>
            </a:r>
            <a:r>
              <a:rPr lang="de-CH" sz="2800" dirty="0" err="1">
                <a:solidFill>
                  <a:srgbClr val="FF0000"/>
                </a:solidFill>
              </a:rPr>
              <a:t>fòs</a:t>
            </a:r>
            <a:r>
              <a:rPr lang="de-CH" sz="2800" dirty="0">
                <a:solidFill>
                  <a:srgbClr val="FF0000"/>
                </a:solidFill>
              </a:rPr>
              <a:t> </a:t>
            </a:r>
            <a:r>
              <a:rPr lang="de-CH" sz="2800" dirty="0"/>
              <a:t>dlo k </a:t>
            </a:r>
            <a:r>
              <a:rPr lang="de-CH" sz="2800" dirty="0" err="1"/>
              <a:t>ap</a:t>
            </a:r>
            <a:r>
              <a:rPr lang="de-CH" sz="2800" dirty="0"/>
              <a:t> </a:t>
            </a:r>
            <a:r>
              <a:rPr lang="de-CH" sz="2800" dirty="0" err="1"/>
              <a:t>desann</a:t>
            </a:r>
            <a:r>
              <a:rPr lang="de-CH" sz="2800" dirty="0"/>
              <a:t> </a:t>
            </a:r>
            <a:r>
              <a:rPr lang="de-CH" sz="2800" dirty="0" err="1"/>
              <a:t>yo</a:t>
            </a:r>
            <a:r>
              <a:rPr lang="de-CH" sz="2800" dirty="0"/>
              <a:t> </a:t>
            </a:r>
            <a:r>
              <a:rPr lang="de-CH" sz="2800" dirty="0" err="1"/>
              <a:t>ki</a:t>
            </a:r>
            <a:r>
              <a:rPr lang="de-CH" sz="2800" dirty="0"/>
              <a:t> </a:t>
            </a:r>
            <a:r>
              <a:rPr lang="de-CH" sz="2800" dirty="0" err="1"/>
              <a:t>ka</a:t>
            </a:r>
            <a:r>
              <a:rPr lang="de-CH" sz="2800" dirty="0"/>
              <a:t> </a:t>
            </a:r>
            <a:r>
              <a:rPr lang="de-CH" sz="2800" dirty="0" err="1"/>
              <a:t>pèmèt</a:t>
            </a:r>
            <a:r>
              <a:rPr lang="de-CH" sz="2800" dirty="0"/>
              <a:t> </a:t>
            </a:r>
            <a:r>
              <a:rPr lang="de-CH" sz="2800" dirty="0" err="1"/>
              <a:t>nou</a:t>
            </a:r>
            <a:r>
              <a:rPr lang="de-CH" sz="2800" dirty="0"/>
              <a:t> </a:t>
            </a:r>
            <a:r>
              <a:rPr lang="de-CH" sz="2800" dirty="0" err="1"/>
              <a:t>evalye</a:t>
            </a:r>
            <a:r>
              <a:rPr lang="de-CH" sz="2800" dirty="0"/>
              <a:t> </a:t>
            </a:r>
            <a:r>
              <a:rPr lang="de-CH" sz="2800" dirty="0" err="1"/>
              <a:t>entansite</a:t>
            </a:r>
            <a:r>
              <a:rPr lang="de-CH" sz="2800" dirty="0"/>
              <a:t> </a:t>
            </a:r>
            <a:r>
              <a:rPr lang="de-CH" sz="2800" dirty="0" err="1"/>
              <a:t>inondasyon</a:t>
            </a:r>
            <a:r>
              <a:rPr lang="de-CH" sz="2800" dirty="0"/>
              <a:t> an</a:t>
            </a:r>
            <a:endParaRPr lang="fr-FR" sz="2800" i="1"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086580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92696"/>
            <a:ext cx="6408712" cy="432047"/>
          </a:xfrm>
        </p:spPr>
        <p:txBody>
          <a:bodyPr>
            <a:normAutofit fontScale="90000"/>
          </a:bodyPr>
          <a:lstStyle/>
          <a:p>
            <a:r>
              <a:rPr lang="de-CH" dirty="0" err="1">
                <a:solidFill>
                  <a:srgbClr val="0070C0"/>
                </a:solidFill>
              </a:rPr>
              <a:t>Konsekans</a:t>
            </a:r>
            <a:r>
              <a:rPr lang="de-CH" dirty="0">
                <a:solidFill>
                  <a:srgbClr val="0070C0"/>
                </a:solidFill>
              </a:rPr>
              <a:t> li </a:t>
            </a:r>
            <a:r>
              <a:rPr lang="de-CH" dirty="0" err="1">
                <a:solidFill>
                  <a:srgbClr val="0070C0"/>
                </a:solidFill>
              </a:rPr>
              <a:t>kapab</a:t>
            </a:r>
            <a:r>
              <a:rPr lang="de-CH" dirty="0">
                <a:solidFill>
                  <a:srgbClr val="0070C0"/>
                </a:solidFill>
              </a:rPr>
              <a:t> genyen</a:t>
            </a:r>
            <a:endParaRPr lang="fr-F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67544" y="1628800"/>
            <a:ext cx="8352928" cy="4104456"/>
          </a:xfrm>
        </p:spPr>
        <p:txBody>
          <a:bodyPr>
            <a:normAutofit/>
          </a:bodyPr>
          <a:lstStyle/>
          <a:p>
            <a:pPr lvl="0"/>
            <a:r>
              <a:rPr lang="fr-CH" sz="2600" b="1" dirty="0"/>
              <a:t>Sou </a:t>
            </a:r>
            <a:r>
              <a:rPr lang="fr-CH" sz="2600" b="1" dirty="0" err="1"/>
              <a:t>moun</a:t>
            </a:r>
            <a:r>
              <a:rPr lang="fr-CH" sz="2600" b="1" dirty="0"/>
              <a:t> : </a:t>
            </a:r>
            <a:r>
              <a:rPr lang="fr-CH" sz="2600" dirty="0"/>
              <a:t>li </a:t>
            </a:r>
            <a:r>
              <a:rPr lang="fr-CH" sz="2600" dirty="0" err="1"/>
              <a:t>kapab</a:t>
            </a:r>
            <a:r>
              <a:rPr lang="fr-CH" sz="2600" dirty="0"/>
              <a:t> </a:t>
            </a:r>
            <a:r>
              <a:rPr lang="fr-CH" sz="2600" dirty="0" err="1"/>
              <a:t>lakoz</a:t>
            </a:r>
            <a:r>
              <a:rPr lang="fr-CH" sz="2600" dirty="0"/>
              <a:t> </a:t>
            </a:r>
            <a:r>
              <a:rPr lang="fr-CH" sz="2600" dirty="0" err="1"/>
              <a:t>moun</a:t>
            </a:r>
            <a:r>
              <a:rPr lang="fr-CH" sz="2600" dirty="0"/>
              <a:t> </a:t>
            </a:r>
            <a:r>
              <a:rPr lang="fr-CH" sz="2600" dirty="0" err="1"/>
              <a:t>blese</a:t>
            </a:r>
            <a:r>
              <a:rPr lang="fr-CH" sz="2600" dirty="0"/>
              <a:t>, </a:t>
            </a:r>
            <a:r>
              <a:rPr lang="fr-CH" sz="2600" dirty="0" err="1"/>
              <a:t>moun</a:t>
            </a:r>
            <a:r>
              <a:rPr lang="fr-CH" sz="2600" dirty="0"/>
              <a:t> </a:t>
            </a:r>
            <a:r>
              <a:rPr lang="fr-CH" sz="2600" dirty="0" err="1"/>
              <a:t>disparèt</a:t>
            </a:r>
            <a:r>
              <a:rPr lang="fr-CH" sz="2600" dirty="0"/>
              <a:t>, </a:t>
            </a:r>
            <a:r>
              <a:rPr lang="fr-CH" sz="2600" dirty="0" err="1"/>
              <a:t>moun</a:t>
            </a:r>
            <a:r>
              <a:rPr lang="fr-CH" sz="2600" dirty="0"/>
              <a:t> </a:t>
            </a:r>
            <a:r>
              <a:rPr lang="fr-CH" sz="2600" dirty="0" err="1"/>
              <a:t>mouri</a:t>
            </a:r>
            <a:r>
              <a:rPr lang="fr-CH" sz="2600" dirty="0"/>
              <a:t> </a:t>
            </a:r>
            <a:r>
              <a:rPr lang="fr-CH" sz="2600" dirty="0" err="1"/>
              <a:t>oswa</a:t>
            </a:r>
            <a:r>
              <a:rPr lang="fr-CH" sz="2600" dirty="0"/>
              <a:t> </a:t>
            </a:r>
            <a:r>
              <a:rPr lang="fr-CH" sz="2600" dirty="0" err="1"/>
              <a:t>pèdi</a:t>
            </a:r>
            <a:r>
              <a:rPr lang="fr-CH" sz="2600" dirty="0"/>
              <a:t> </a:t>
            </a:r>
            <a:r>
              <a:rPr lang="fr-CH" sz="2600" dirty="0" err="1"/>
              <a:t>kay</a:t>
            </a:r>
            <a:r>
              <a:rPr lang="fr-CH" sz="2600" dirty="0"/>
              <a:t> </a:t>
            </a:r>
            <a:r>
              <a:rPr lang="fr-CH" sz="2600" dirty="0" err="1"/>
              <a:t>yo</a:t>
            </a:r>
            <a:r>
              <a:rPr lang="fr-CH" sz="2600" dirty="0"/>
              <a:t>, </a:t>
            </a:r>
            <a:r>
              <a:rPr lang="fr-CH" sz="2600" dirty="0" err="1"/>
              <a:t>epidemi</a:t>
            </a:r>
            <a:r>
              <a:rPr lang="fr-CH" sz="2600" dirty="0"/>
              <a:t> </a:t>
            </a:r>
            <a:r>
              <a:rPr lang="fr-CH" sz="2600" dirty="0" err="1"/>
              <a:t>kapab</a:t>
            </a:r>
            <a:r>
              <a:rPr lang="fr-CH" sz="2600" dirty="0"/>
              <a:t> gaye…</a:t>
            </a:r>
            <a:endParaRPr lang="fr-FR" sz="3000" dirty="0"/>
          </a:p>
          <a:p>
            <a:pPr lvl="0"/>
            <a:r>
              <a:rPr lang="fr-CH" sz="2600" b="1" dirty="0"/>
              <a:t>Sou </a:t>
            </a:r>
            <a:r>
              <a:rPr lang="fr-CH" sz="2600" b="1" dirty="0" err="1"/>
              <a:t>ekonomi</a:t>
            </a:r>
            <a:r>
              <a:rPr lang="fr-CH" sz="2600" b="1" dirty="0"/>
              <a:t> an :  </a:t>
            </a:r>
            <a:r>
              <a:rPr lang="fr-CH" sz="2600" dirty="0" err="1"/>
              <a:t>kay</a:t>
            </a:r>
            <a:r>
              <a:rPr lang="fr-CH" sz="2600" dirty="0"/>
              <a:t> </a:t>
            </a:r>
            <a:r>
              <a:rPr lang="fr-CH" sz="2600" dirty="0" err="1"/>
              <a:t>kapab</a:t>
            </a:r>
            <a:r>
              <a:rPr lang="fr-CH" sz="2600" dirty="0"/>
              <a:t> </a:t>
            </a:r>
            <a:r>
              <a:rPr lang="fr-CH" sz="2600" dirty="0" err="1"/>
              <a:t>kraze</a:t>
            </a:r>
            <a:r>
              <a:rPr lang="fr-CH" sz="2600" dirty="0"/>
              <a:t>, </a:t>
            </a:r>
            <a:r>
              <a:rPr lang="fr-CH" sz="2600" dirty="0" err="1"/>
              <a:t>jaden</a:t>
            </a:r>
            <a:r>
              <a:rPr lang="fr-CH" sz="2600" dirty="0"/>
              <a:t> ka </a:t>
            </a:r>
            <a:r>
              <a:rPr lang="fr-CH" sz="2600" dirty="0" err="1"/>
              <a:t>pèdi</a:t>
            </a:r>
            <a:r>
              <a:rPr lang="fr-CH" sz="2600" dirty="0"/>
              <a:t>, b</a:t>
            </a:r>
            <a:r>
              <a:rPr lang="de-CH" sz="2600" dirty="0"/>
              <a:t>è</a:t>
            </a:r>
            <a:r>
              <a:rPr lang="fr-CH" sz="2600" dirty="0"/>
              <a:t>t </a:t>
            </a:r>
            <a:r>
              <a:rPr lang="fr-CH" sz="2600" dirty="0" err="1"/>
              <a:t>kapab</a:t>
            </a:r>
            <a:r>
              <a:rPr lang="fr-CH" sz="2600" dirty="0"/>
              <a:t> </a:t>
            </a:r>
            <a:r>
              <a:rPr lang="fr-CH" sz="2600" dirty="0" err="1"/>
              <a:t>mouri</a:t>
            </a:r>
            <a:r>
              <a:rPr lang="fr-CH" sz="2600" dirty="0"/>
              <a:t> </a:t>
            </a:r>
            <a:r>
              <a:rPr lang="fr-CH" sz="2600" dirty="0" err="1"/>
              <a:t>enfrastrikti</a:t>
            </a:r>
            <a:r>
              <a:rPr lang="fr-CH" sz="2600" dirty="0"/>
              <a:t> </a:t>
            </a:r>
            <a:r>
              <a:rPr lang="fr-CH" sz="2600" dirty="0" err="1"/>
              <a:t>tankou</a:t>
            </a:r>
            <a:r>
              <a:rPr lang="fr-CH" sz="2600" dirty="0"/>
              <a:t> </a:t>
            </a:r>
            <a:r>
              <a:rPr lang="fr-CH" sz="2600" dirty="0" err="1"/>
              <a:t>pon</a:t>
            </a:r>
            <a:r>
              <a:rPr lang="fr-CH" sz="2600" dirty="0"/>
              <a:t>, </a:t>
            </a:r>
            <a:r>
              <a:rPr lang="fr-CH" sz="2600" dirty="0" err="1"/>
              <a:t>wout</a:t>
            </a:r>
            <a:r>
              <a:rPr lang="fr-CH" sz="2600" dirty="0"/>
              <a:t>, </a:t>
            </a:r>
            <a:r>
              <a:rPr lang="fr-CH" sz="2600" dirty="0" err="1"/>
              <a:t>rezo</a:t>
            </a:r>
            <a:r>
              <a:rPr lang="fr-CH" sz="2600" dirty="0"/>
              <a:t> </a:t>
            </a:r>
            <a:r>
              <a:rPr lang="fr-CH" sz="2600" dirty="0" err="1"/>
              <a:t>kouran</a:t>
            </a:r>
            <a:r>
              <a:rPr lang="fr-CH" sz="2600" dirty="0"/>
              <a:t>  </a:t>
            </a:r>
            <a:r>
              <a:rPr lang="fr-CH" sz="2600" dirty="0" err="1"/>
              <a:t>rezo</a:t>
            </a:r>
            <a:r>
              <a:rPr lang="fr-CH" sz="2600" dirty="0"/>
              <a:t> </a:t>
            </a:r>
            <a:r>
              <a:rPr lang="fr-CH" sz="2600" dirty="0" err="1"/>
              <a:t>dlo</a:t>
            </a:r>
            <a:r>
              <a:rPr lang="fr-CH" sz="2600" dirty="0"/>
              <a:t> </a:t>
            </a:r>
            <a:r>
              <a:rPr lang="fr-CH" sz="2600" dirty="0" err="1"/>
              <a:t>ak</a:t>
            </a:r>
            <a:r>
              <a:rPr lang="fr-CH" sz="2600" dirty="0"/>
              <a:t> </a:t>
            </a:r>
            <a:r>
              <a:rPr lang="fr-CH" sz="2600" dirty="0" err="1"/>
              <a:t>rezo</a:t>
            </a:r>
            <a:r>
              <a:rPr lang="fr-CH" sz="2600" dirty="0"/>
              <a:t> </a:t>
            </a:r>
            <a:r>
              <a:rPr lang="fr-CH" sz="2600" dirty="0" err="1"/>
              <a:t>telefòn</a:t>
            </a:r>
            <a:r>
              <a:rPr lang="fr-CH" sz="2600" dirty="0"/>
              <a:t> </a:t>
            </a:r>
            <a:r>
              <a:rPr lang="fr-CH" sz="2600" dirty="0" err="1"/>
              <a:t>kapab</a:t>
            </a:r>
            <a:r>
              <a:rPr lang="fr-CH" sz="2600" dirty="0"/>
              <a:t> </a:t>
            </a:r>
            <a:r>
              <a:rPr lang="fr-CH" sz="2600" dirty="0" err="1"/>
              <a:t>andomaje</a:t>
            </a:r>
            <a:r>
              <a:rPr lang="fr-CH" sz="2600" dirty="0"/>
              <a:t> </a:t>
            </a:r>
            <a:r>
              <a:rPr lang="fr-CH" sz="2600" dirty="0" err="1"/>
              <a:t>oswa</a:t>
            </a:r>
            <a:r>
              <a:rPr lang="fr-CH" sz="2600" dirty="0"/>
              <a:t> </a:t>
            </a:r>
            <a:r>
              <a:rPr lang="fr-CH" sz="2600" dirty="0" err="1"/>
              <a:t>menm</a:t>
            </a:r>
            <a:r>
              <a:rPr lang="fr-CH" sz="2600" dirty="0"/>
              <a:t> </a:t>
            </a:r>
            <a:r>
              <a:rPr lang="fr-CH" sz="2600" dirty="0" err="1"/>
              <a:t>kraze</a:t>
            </a:r>
            <a:r>
              <a:rPr lang="fr-CH" sz="2600" dirty="0"/>
              <a:t>, </a:t>
            </a:r>
            <a:r>
              <a:rPr lang="fr-CH" sz="2600" dirty="0" err="1"/>
              <a:t>baraj</a:t>
            </a:r>
            <a:r>
              <a:rPr lang="fr-CH" sz="2600" dirty="0"/>
              <a:t> </a:t>
            </a:r>
            <a:r>
              <a:rPr lang="fr-CH" sz="2600" dirty="0" err="1"/>
              <a:t>dlo</a:t>
            </a:r>
            <a:r>
              <a:rPr lang="fr-CH" sz="2600" dirty="0"/>
              <a:t> </a:t>
            </a:r>
            <a:r>
              <a:rPr lang="fr-CH" sz="2600" dirty="0" err="1"/>
              <a:t>kapab</a:t>
            </a:r>
            <a:r>
              <a:rPr lang="fr-CH" sz="2600" dirty="0"/>
              <a:t> </a:t>
            </a:r>
            <a:r>
              <a:rPr lang="fr-CH" sz="2600" dirty="0" err="1"/>
              <a:t>kraze</a:t>
            </a:r>
            <a:r>
              <a:rPr lang="fr-CH" sz="2600" dirty="0"/>
              <a:t> e </a:t>
            </a:r>
            <a:r>
              <a:rPr lang="fr-CH" sz="2600" dirty="0" err="1"/>
              <a:t>izin</a:t>
            </a:r>
            <a:r>
              <a:rPr lang="fr-CH" sz="2600" dirty="0"/>
              <a:t> </a:t>
            </a:r>
            <a:r>
              <a:rPr lang="fr-CH" sz="2600" dirty="0" err="1"/>
              <a:t>ki</a:t>
            </a:r>
            <a:r>
              <a:rPr lang="fr-CH" sz="2600" dirty="0"/>
              <a:t> </a:t>
            </a:r>
            <a:r>
              <a:rPr lang="fr-CH" sz="2600" dirty="0" err="1"/>
              <a:t>bay</a:t>
            </a:r>
            <a:r>
              <a:rPr lang="fr-CH" sz="2600" dirty="0"/>
              <a:t> </a:t>
            </a:r>
            <a:r>
              <a:rPr lang="fr-CH" sz="2600" dirty="0" err="1"/>
              <a:t>kouran</a:t>
            </a:r>
            <a:r>
              <a:rPr lang="fr-CH" sz="2600" dirty="0"/>
              <a:t> </a:t>
            </a:r>
            <a:r>
              <a:rPr lang="fr-CH" sz="2600" dirty="0" err="1"/>
              <a:t>ak</a:t>
            </a:r>
            <a:r>
              <a:rPr lang="fr-CH" sz="2600" dirty="0"/>
              <a:t> </a:t>
            </a:r>
            <a:r>
              <a:rPr lang="fr-CH" sz="2600" dirty="0" err="1"/>
              <a:t>dlo</a:t>
            </a:r>
            <a:r>
              <a:rPr lang="fr-CH" sz="2600" dirty="0"/>
              <a:t> </a:t>
            </a:r>
            <a:r>
              <a:rPr lang="fr-CH" sz="2600" dirty="0" err="1"/>
              <a:t>kapab</a:t>
            </a:r>
            <a:r>
              <a:rPr lang="fr-CH" sz="2600" dirty="0"/>
              <a:t> </a:t>
            </a:r>
            <a:r>
              <a:rPr lang="fr-CH" sz="2600" dirty="0" err="1"/>
              <a:t>kraze</a:t>
            </a:r>
            <a:r>
              <a:rPr lang="fr-CH" sz="2600" dirty="0"/>
              <a:t> … ;</a:t>
            </a:r>
            <a:endParaRPr lang="fr-FR" sz="3000" dirty="0"/>
          </a:p>
          <a:p>
            <a:r>
              <a:rPr lang="fr-CH" sz="2600" b="1" dirty="0"/>
              <a:t>Sou </a:t>
            </a:r>
            <a:r>
              <a:rPr lang="fr-CH" sz="2600" b="1" dirty="0" err="1"/>
              <a:t>anviwonman</a:t>
            </a:r>
            <a:r>
              <a:rPr lang="fr-CH" sz="2600" b="1" dirty="0"/>
              <a:t> an : </a:t>
            </a:r>
            <a:r>
              <a:rPr lang="fr-CH" sz="2600" dirty="0" err="1"/>
              <a:t>jaden</a:t>
            </a:r>
            <a:r>
              <a:rPr lang="fr-CH" sz="2600" dirty="0"/>
              <a:t> ka </a:t>
            </a:r>
            <a:r>
              <a:rPr lang="fr-CH" sz="2600" dirty="0" err="1"/>
              <a:t>kraze</a:t>
            </a:r>
            <a:r>
              <a:rPr lang="fr-CH" sz="2600" dirty="0"/>
              <a:t>, </a:t>
            </a:r>
            <a:r>
              <a:rPr lang="fr-CH" sz="2600" dirty="0" err="1"/>
              <a:t>forè</a:t>
            </a:r>
            <a:r>
              <a:rPr lang="fr-CH" sz="2600" dirty="0"/>
              <a:t> ka </a:t>
            </a:r>
            <a:r>
              <a:rPr lang="fr-CH" sz="2600" dirty="0" err="1"/>
              <a:t>detwi</a:t>
            </a:r>
            <a:r>
              <a:rPr lang="fr-CH" sz="2600" dirty="0"/>
              <a:t>. </a:t>
            </a:r>
            <a:r>
              <a:rPr lang="fr-CH" sz="2600" dirty="0" err="1"/>
              <a:t>Anpli</a:t>
            </a:r>
            <a:r>
              <a:rPr lang="fr-CH" sz="2600" dirty="0"/>
              <a:t> de sa, li </a:t>
            </a:r>
            <a:r>
              <a:rPr lang="fr-CH" sz="2600" dirty="0" err="1"/>
              <a:t>kapab</a:t>
            </a:r>
            <a:r>
              <a:rPr lang="fr-CH" sz="2600" dirty="0"/>
              <a:t> </a:t>
            </a:r>
            <a:r>
              <a:rPr lang="fr-CH" sz="2600" dirty="0" err="1"/>
              <a:t>lakoz</a:t>
            </a:r>
            <a:r>
              <a:rPr lang="fr-CH" sz="2600" dirty="0"/>
              <a:t> </a:t>
            </a:r>
            <a:r>
              <a:rPr lang="fr-CH" sz="2600" dirty="0" err="1"/>
              <a:t>glisman</a:t>
            </a:r>
            <a:r>
              <a:rPr lang="fr-CH" sz="2600" dirty="0"/>
              <a:t> </a:t>
            </a:r>
            <a:r>
              <a:rPr lang="fr-CH" sz="2600" dirty="0" err="1"/>
              <a:t>tè</a:t>
            </a:r>
            <a:r>
              <a:rPr lang="fr-CH" sz="2600" dirty="0"/>
              <a:t>, </a:t>
            </a:r>
            <a:endParaRPr lang="de-CH" sz="3000" dirty="0"/>
          </a:p>
          <a:p>
            <a:pPr marL="0" indent="0">
              <a:buNone/>
            </a:pPr>
            <a:endParaRPr lang="fr-FR" sz="2800" i="1"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35752482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692696"/>
            <a:ext cx="6408712" cy="432047"/>
          </a:xfrm>
        </p:spPr>
        <p:txBody>
          <a:bodyPr>
            <a:normAutofit fontScale="90000"/>
          </a:bodyPr>
          <a:lstStyle/>
          <a:p>
            <a:r>
              <a:rPr lang="de-CH" dirty="0">
                <a:solidFill>
                  <a:srgbClr val="0070C0"/>
                </a:solidFill>
              </a:rPr>
              <a:t>Mwayen </a:t>
            </a:r>
            <a:r>
              <a:rPr lang="de-CH" dirty="0" err="1">
                <a:solidFill>
                  <a:srgbClr val="0070C0"/>
                </a:solidFill>
              </a:rPr>
              <a:t>prevansyon</a:t>
            </a:r>
            <a:endParaRPr lang="fr-F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3568" y="1628800"/>
            <a:ext cx="7920880" cy="4032448"/>
          </a:xfrm>
        </p:spPr>
        <p:txBody>
          <a:bodyPr>
            <a:normAutofit/>
          </a:bodyPr>
          <a:lstStyle/>
          <a:p>
            <a:pPr lvl="0"/>
            <a:r>
              <a:rPr lang="fr-CH" sz="2800" dirty="0"/>
              <a:t>Chèche </a:t>
            </a:r>
            <a:r>
              <a:rPr lang="fr-CH" sz="2800" dirty="0" err="1"/>
              <a:t>byen</a:t>
            </a:r>
            <a:r>
              <a:rPr lang="fr-CH" sz="2800" dirty="0"/>
              <a:t> </a:t>
            </a:r>
            <a:r>
              <a:rPr lang="fr-CH" sz="2800" dirty="0" err="1"/>
              <a:t>konnen</a:t>
            </a:r>
            <a:r>
              <a:rPr lang="fr-CH" sz="2800" dirty="0"/>
              <a:t> </a:t>
            </a:r>
            <a:r>
              <a:rPr lang="fr-CH" sz="2800" dirty="0" err="1"/>
              <a:t>ki</a:t>
            </a:r>
            <a:r>
              <a:rPr lang="fr-CH" sz="2800" dirty="0"/>
              <a:t> </a:t>
            </a:r>
            <a:r>
              <a:rPr lang="fr-CH" sz="2800" dirty="0" err="1"/>
              <a:t>zòn</a:t>
            </a:r>
            <a:r>
              <a:rPr lang="fr-CH" sz="2800" dirty="0"/>
              <a:t> </a:t>
            </a:r>
            <a:r>
              <a:rPr lang="fr-CH" sz="2800" dirty="0" err="1"/>
              <a:t>ki</a:t>
            </a:r>
            <a:r>
              <a:rPr lang="fr-CH" sz="2800" dirty="0"/>
              <a:t> </a:t>
            </a:r>
            <a:r>
              <a:rPr lang="fr-CH" sz="2800" dirty="0" err="1"/>
              <a:t>konn</a:t>
            </a:r>
            <a:r>
              <a:rPr lang="fr-CH" sz="2800" dirty="0"/>
              <a:t> inonde nan </a:t>
            </a:r>
            <a:r>
              <a:rPr lang="fr-CH" sz="2800" dirty="0" err="1"/>
              <a:t>kominote</a:t>
            </a:r>
            <a:r>
              <a:rPr lang="fr-CH" sz="2800" dirty="0"/>
              <a:t> </a:t>
            </a:r>
            <a:r>
              <a:rPr lang="fr-CH" sz="2800" dirty="0" err="1"/>
              <a:t>kote</a:t>
            </a:r>
            <a:r>
              <a:rPr lang="fr-CH" sz="2800" dirty="0"/>
              <a:t> w </a:t>
            </a:r>
            <a:r>
              <a:rPr lang="fr-CH" sz="2800" dirty="0" err="1"/>
              <a:t>ap</a:t>
            </a:r>
            <a:r>
              <a:rPr lang="fr-CH" sz="2800" dirty="0"/>
              <a:t> </a:t>
            </a:r>
            <a:r>
              <a:rPr lang="fr-CH" sz="2800" dirty="0" err="1"/>
              <a:t>viv</a:t>
            </a:r>
            <a:r>
              <a:rPr lang="fr-CH" sz="2800" dirty="0"/>
              <a:t> la (</a:t>
            </a:r>
            <a:r>
              <a:rPr lang="fr-CH" sz="2800" dirty="0" err="1"/>
              <a:t>itilize</a:t>
            </a:r>
            <a:r>
              <a:rPr lang="fr-CH" sz="2800" dirty="0"/>
              <a:t> kat </a:t>
            </a:r>
            <a:r>
              <a:rPr lang="fr-CH" sz="2800" dirty="0" err="1"/>
              <a:t>inondasyon</a:t>
            </a:r>
            <a:r>
              <a:rPr lang="fr-CH" sz="2800" dirty="0"/>
              <a:t> si </a:t>
            </a:r>
            <a:r>
              <a:rPr lang="fr-CH" sz="2800" dirty="0" err="1"/>
              <a:t>genyen</a:t>
            </a:r>
            <a:r>
              <a:rPr lang="fr-CH" sz="2800" dirty="0"/>
              <a:t> </a:t>
            </a:r>
            <a:r>
              <a:rPr lang="fr-CH" sz="2800" dirty="0" err="1"/>
              <a:t>ki</a:t>
            </a:r>
            <a:r>
              <a:rPr lang="fr-CH" sz="2800" dirty="0"/>
              <a:t> </a:t>
            </a:r>
            <a:r>
              <a:rPr lang="fr-CH" sz="2800" dirty="0" err="1"/>
              <a:t>disponib</a:t>
            </a:r>
            <a:r>
              <a:rPr lang="fr-CH" sz="2800" dirty="0"/>
              <a:t> pou </a:t>
            </a:r>
            <a:r>
              <a:rPr lang="fr-CH" sz="2800" dirty="0" err="1"/>
              <a:t>zòn</a:t>
            </a:r>
            <a:r>
              <a:rPr lang="fr-CH" sz="2800" dirty="0"/>
              <a:t> ou an ; </a:t>
            </a:r>
            <a:endParaRPr lang="fr-FR" sz="3600" dirty="0"/>
          </a:p>
          <a:p>
            <a:pPr lvl="0"/>
            <a:r>
              <a:rPr lang="fr-CH" sz="2800" dirty="0"/>
              <a:t>Evite </a:t>
            </a:r>
            <a:r>
              <a:rPr lang="fr-CH" sz="2800" dirty="0" err="1"/>
              <a:t>konstwi</a:t>
            </a:r>
            <a:r>
              <a:rPr lang="fr-CH" sz="2800" dirty="0"/>
              <a:t> nan </a:t>
            </a:r>
            <a:r>
              <a:rPr lang="fr-CH" sz="2800" dirty="0" err="1"/>
              <a:t>zòn</a:t>
            </a:r>
            <a:r>
              <a:rPr lang="fr-CH" sz="2800" dirty="0"/>
              <a:t> sa </a:t>
            </a:r>
            <a:r>
              <a:rPr lang="fr-CH" sz="2800" dirty="0" err="1"/>
              <a:t>yo</a:t>
            </a:r>
            <a:r>
              <a:rPr lang="fr-CH" sz="2800" dirty="0"/>
              <a:t> ; </a:t>
            </a:r>
            <a:endParaRPr lang="fr-FR" sz="3600" dirty="0"/>
          </a:p>
          <a:p>
            <a:pPr lvl="0"/>
            <a:r>
              <a:rPr lang="fr-CH" sz="2800" dirty="0"/>
              <a:t>Plante </a:t>
            </a:r>
            <a:r>
              <a:rPr lang="fr-CH" sz="2800" dirty="0" err="1"/>
              <a:t>byebwa</a:t>
            </a:r>
            <a:r>
              <a:rPr lang="fr-CH" sz="2800" dirty="0"/>
              <a:t> nan </a:t>
            </a:r>
            <a:r>
              <a:rPr lang="fr-CH" sz="2800" dirty="0" err="1"/>
              <a:t>vèsan</a:t>
            </a:r>
            <a:r>
              <a:rPr lang="fr-CH" sz="2800" dirty="0"/>
              <a:t> </a:t>
            </a:r>
            <a:r>
              <a:rPr lang="fr-CH" sz="2800" dirty="0" err="1"/>
              <a:t>yo</a:t>
            </a:r>
            <a:r>
              <a:rPr lang="fr-CH" sz="2800" dirty="0"/>
              <a:t> ; </a:t>
            </a:r>
            <a:endParaRPr lang="fr-FR" sz="3600" dirty="0"/>
          </a:p>
          <a:p>
            <a:pPr lvl="0"/>
            <a:r>
              <a:rPr lang="fr-CH" sz="2800" dirty="0" err="1"/>
              <a:t>Fòme</a:t>
            </a:r>
            <a:r>
              <a:rPr lang="fr-CH" sz="2800" dirty="0"/>
              <a:t> </a:t>
            </a:r>
            <a:r>
              <a:rPr lang="fr-CH" sz="2800" dirty="0" err="1"/>
              <a:t>epi</a:t>
            </a:r>
            <a:r>
              <a:rPr lang="fr-CH" sz="2800" dirty="0"/>
              <a:t> </a:t>
            </a:r>
            <a:r>
              <a:rPr lang="fr-CH" sz="2800" dirty="0" err="1"/>
              <a:t>sanblize</a:t>
            </a:r>
            <a:r>
              <a:rPr lang="fr-CH" sz="2800" dirty="0"/>
              <a:t> </a:t>
            </a:r>
            <a:r>
              <a:rPr lang="fr-CH" sz="2800" dirty="0" err="1"/>
              <a:t>popilasyon</a:t>
            </a:r>
            <a:r>
              <a:rPr lang="fr-CH" sz="2800" dirty="0"/>
              <a:t> an sou </a:t>
            </a:r>
            <a:r>
              <a:rPr lang="fr-CH" sz="2800" dirty="0" err="1"/>
              <a:t>risk</a:t>
            </a:r>
            <a:r>
              <a:rPr lang="fr-CH" sz="2800" dirty="0"/>
              <a:t> </a:t>
            </a:r>
            <a:r>
              <a:rPr lang="fr-CH" sz="2800" dirty="0" err="1"/>
              <a:t>inondasyon</a:t>
            </a:r>
            <a:r>
              <a:rPr lang="fr-CH" sz="2800" dirty="0"/>
              <a:t> ; </a:t>
            </a:r>
            <a:endParaRPr lang="fr-FR" sz="3600" dirty="0"/>
          </a:p>
          <a:p>
            <a:pPr lvl="0"/>
            <a:r>
              <a:rPr lang="fr-CH" sz="2800" dirty="0" err="1"/>
              <a:t>Mete</a:t>
            </a:r>
            <a:r>
              <a:rPr lang="fr-CH" sz="2800" dirty="0"/>
              <a:t> </a:t>
            </a:r>
            <a:r>
              <a:rPr lang="fr-CH" sz="2800" dirty="0" err="1"/>
              <a:t>sistèm</a:t>
            </a:r>
            <a:r>
              <a:rPr lang="fr-CH" sz="2800" dirty="0"/>
              <a:t> </a:t>
            </a:r>
            <a:r>
              <a:rPr lang="fr-CH" sz="2800" dirty="0" err="1"/>
              <a:t>avètisman</a:t>
            </a:r>
            <a:r>
              <a:rPr lang="fr-CH" sz="2800" dirty="0"/>
              <a:t> </a:t>
            </a:r>
            <a:r>
              <a:rPr lang="fr-CH" sz="2800" dirty="0" err="1"/>
              <a:t>bonè</a:t>
            </a:r>
            <a:r>
              <a:rPr lang="fr-CH" sz="2800" dirty="0"/>
              <a:t> pou </a:t>
            </a:r>
            <a:r>
              <a:rPr lang="fr-CH" sz="2800" dirty="0" err="1"/>
              <a:t>inondasyon</a:t>
            </a:r>
            <a:r>
              <a:rPr lang="fr-CH" sz="2800" dirty="0"/>
              <a:t> nan </a:t>
            </a:r>
            <a:r>
              <a:rPr lang="fr-CH" sz="2800" dirty="0" err="1"/>
              <a:t>kominote</a:t>
            </a:r>
            <a:r>
              <a:rPr lang="fr-CH" sz="2800" dirty="0"/>
              <a:t> </a:t>
            </a:r>
            <a:r>
              <a:rPr lang="fr-CH" sz="2800" dirty="0" err="1"/>
              <a:t>yo</a:t>
            </a:r>
            <a:r>
              <a:rPr lang="fr-CH" sz="2800" dirty="0"/>
              <a:t>. </a:t>
            </a:r>
            <a:endParaRPr lang="fr-FR" sz="3600" dirty="0"/>
          </a:p>
          <a:p>
            <a:pPr marL="0" indent="0">
              <a:buNone/>
            </a:pPr>
            <a:endParaRPr lang="fr-FR" sz="2800" i="1" dirty="0"/>
          </a:p>
        </p:txBody>
      </p:sp>
      <p:pic>
        <p:nvPicPr>
          <p:cNvPr id="5" name="Picture 4"/>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9287639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844824"/>
            <a:ext cx="7760395" cy="4032448"/>
          </a:xfrm>
        </p:spPr>
        <p:txBody>
          <a:bodyPr>
            <a:normAutofit/>
          </a:bodyPr>
          <a:lstStyle/>
          <a:p>
            <a:pPr marL="0" indent="0">
              <a:buNone/>
            </a:pPr>
            <a:endParaRPr lang="de-CH" sz="2800" dirty="0"/>
          </a:p>
          <a:p>
            <a:pPr marL="0" indent="0">
              <a:buNone/>
            </a:pPr>
            <a:endParaRPr lang="fr-FR" sz="2800" i="1" dirty="0"/>
          </a:p>
        </p:txBody>
      </p:sp>
      <p:sp>
        <p:nvSpPr>
          <p:cNvPr id="7" name="TextBox 6"/>
          <p:cNvSpPr txBox="1"/>
          <p:nvPr/>
        </p:nvSpPr>
        <p:spPr>
          <a:xfrm>
            <a:off x="2627784" y="188640"/>
            <a:ext cx="4392488" cy="1200329"/>
          </a:xfrm>
          <a:prstGeom prst="rect">
            <a:avLst/>
          </a:prstGeom>
          <a:noFill/>
        </p:spPr>
        <p:txBody>
          <a:bodyPr wrap="square" rtlCol="0">
            <a:spAutoFit/>
          </a:bodyPr>
          <a:lstStyle/>
          <a:p>
            <a:pPr algn="ctr"/>
            <a:r>
              <a:rPr lang="de-CH" i="1" dirty="0" err="1" smtClean="0">
                <a:solidFill>
                  <a:srgbClr val="FF0000"/>
                </a:solidFill>
              </a:rPr>
              <a:t>Appuyez</a:t>
            </a:r>
            <a:r>
              <a:rPr lang="de-CH" i="1" dirty="0" smtClean="0">
                <a:solidFill>
                  <a:srgbClr val="FF0000"/>
                </a:solidFill>
              </a:rPr>
              <a:t> </a:t>
            </a:r>
            <a:r>
              <a:rPr lang="de-CH" i="1" dirty="0" err="1" smtClean="0">
                <a:solidFill>
                  <a:srgbClr val="FF0000"/>
                </a:solidFill>
              </a:rPr>
              <a:t>sur</a:t>
            </a:r>
            <a:r>
              <a:rPr lang="de-CH" i="1" dirty="0" smtClean="0">
                <a:solidFill>
                  <a:srgbClr val="FF0000"/>
                </a:solidFill>
              </a:rPr>
              <a:t> </a:t>
            </a:r>
            <a:r>
              <a:rPr lang="de-CH" i="1" dirty="0" err="1" smtClean="0">
                <a:solidFill>
                  <a:srgbClr val="FF0000"/>
                </a:solidFill>
              </a:rPr>
              <a:t>Suivant</a:t>
            </a:r>
            <a:endParaRPr lang="de-CH" i="1" dirty="0" smtClean="0">
              <a:solidFill>
                <a:srgbClr val="FF0000"/>
              </a:solidFill>
            </a:endParaRPr>
          </a:p>
          <a:p>
            <a:pPr algn="ctr"/>
            <a:r>
              <a:rPr lang="de-CH" i="1" dirty="0" err="1" smtClean="0">
                <a:solidFill>
                  <a:srgbClr val="FF0000"/>
                </a:solidFill>
              </a:rPr>
              <a:t>Puis</a:t>
            </a:r>
            <a:r>
              <a:rPr lang="de-CH" i="1" dirty="0" smtClean="0">
                <a:solidFill>
                  <a:srgbClr val="FF0000"/>
                </a:solidFill>
              </a:rPr>
              <a:t> </a:t>
            </a:r>
            <a:r>
              <a:rPr lang="de-CH" i="1" dirty="0" err="1" smtClean="0">
                <a:solidFill>
                  <a:srgbClr val="FF0000"/>
                </a:solidFill>
              </a:rPr>
              <a:t>un</a:t>
            </a:r>
            <a:r>
              <a:rPr lang="de-CH" i="1" dirty="0" smtClean="0">
                <a:solidFill>
                  <a:srgbClr val="FF0000"/>
                </a:solidFill>
              </a:rPr>
              <a:t> </a:t>
            </a:r>
            <a:r>
              <a:rPr lang="de-CH" i="1" dirty="0" err="1" smtClean="0">
                <a:solidFill>
                  <a:srgbClr val="FF0000"/>
                </a:solidFill>
              </a:rPr>
              <a:t>click</a:t>
            </a:r>
            <a:r>
              <a:rPr lang="de-CH" i="1" dirty="0" smtClean="0">
                <a:solidFill>
                  <a:srgbClr val="FF0000"/>
                </a:solidFill>
              </a:rPr>
              <a:t> </a:t>
            </a:r>
            <a:r>
              <a:rPr lang="de-CH" i="1" dirty="0" err="1" smtClean="0">
                <a:solidFill>
                  <a:srgbClr val="FF0000"/>
                </a:solidFill>
              </a:rPr>
              <a:t>Gauche</a:t>
            </a:r>
            <a:r>
              <a:rPr lang="de-CH" i="1" dirty="0" smtClean="0">
                <a:solidFill>
                  <a:srgbClr val="FF0000"/>
                </a:solidFill>
              </a:rPr>
              <a:t> </a:t>
            </a:r>
            <a:r>
              <a:rPr lang="de-CH" i="1" dirty="0" err="1" smtClean="0">
                <a:solidFill>
                  <a:srgbClr val="FF0000"/>
                </a:solidFill>
              </a:rPr>
              <a:t>sur</a:t>
            </a:r>
            <a:r>
              <a:rPr lang="de-CH" i="1" dirty="0" smtClean="0">
                <a:solidFill>
                  <a:srgbClr val="FF0000"/>
                </a:solidFill>
              </a:rPr>
              <a:t> </a:t>
            </a:r>
            <a:r>
              <a:rPr lang="de-CH" i="1" dirty="0" err="1" smtClean="0">
                <a:solidFill>
                  <a:srgbClr val="FF0000"/>
                </a:solidFill>
              </a:rPr>
              <a:t>l’image</a:t>
            </a:r>
            <a:r>
              <a:rPr lang="de-CH" i="1" dirty="0" smtClean="0">
                <a:solidFill>
                  <a:srgbClr val="FF0000"/>
                </a:solidFill>
              </a:rPr>
              <a:t> </a:t>
            </a:r>
          </a:p>
          <a:p>
            <a:pPr algn="ctr"/>
            <a:r>
              <a:rPr lang="de-CH" i="1" dirty="0" err="1">
                <a:solidFill>
                  <a:srgbClr val="FF0000"/>
                </a:solidFill>
              </a:rPr>
              <a:t>p</a:t>
            </a:r>
            <a:r>
              <a:rPr lang="de-CH" i="1" dirty="0" err="1" smtClean="0">
                <a:solidFill>
                  <a:srgbClr val="FF0000"/>
                </a:solidFill>
              </a:rPr>
              <a:t>our</a:t>
            </a:r>
            <a:r>
              <a:rPr lang="de-CH" i="1" dirty="0" smtClean="0">
                <a:solidFill>
                  <a:srgbClr val="FF0000"/>
                </a:solidFill>
              </a:rPr>
              <a:t> </a:t>
            </a:r>
            <a:r>
              <a:rPr lang="de-CH" i="1" dirty="0" err="1" smtClean="0">
                <a:solidFill>
                  <a:srgbClr val="FF0000"/>
                </a:solidFill>
              </a:rPr>
              <a:t>Jouer</a:t>
            </a:r>
            <a:r>
              <a:rPr lang="de-CH" i="1" dirty="0" smtClean="0">
                <a:solidFill>
                  <a:srgbClr val="FF0000"/>
                </a:solidFill>
              </a:rPr>
              <a:t> la </a:t>
            </a:r>
            <a:r>
              <a:rPr lang="de-CH" i="1" dirty="0" err="1" smtClean="0">
                <a:solidFill>
                  <a:srgbClr val="FF0000"/>
                </a:solidFill>
              </a:rPr>
              <a:t>Vidéo</a:t>
            </a:r>
            <a:endParaRPr lang="fr-FR" i="1" dirty="0">
              <a:solidFill>
                <a:srgbClr val="FF0000"/>
              </a:solidFill>
            </a:endParaRPr>
          </a:p>
        </p:txBody>
      </p:sp>
      <p:pic>
        <p:nvPicPr>
          <p:cNvPr id="4" name="Une expérience simple démontre le lien entre déforestation et inondations 🌳">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95536" y="1388969"/>
            <a:ext cx="8208912" cy="5030557"/>
          </a:xfrm>
          <a:prstGeom prst="rect">
            <a:avLst/>
          </a:prstGeom>
        </p:spPr>
      </p:pic>
      <p:pic>
        <p:nvPicPr>
          <p:cNvPr id="5" name="Picture 4"/>
          <p:cNvPicPr>
            <a:picLocks noChangeAspect="1"/>
          </p:cNvPicPr>
          <p:nvPr/>
        </p:nvPicPr>
        <p:blipFill>
          <a:blip r:embed="rId5"/>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3160753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0209" y="682005"/>
            <a:ext cx="6408712" cy="432047"/>
          </a:xfrm>
        </p:spPr>
        <p:txBody>
          <a:bodyPr>
            <a:normAutofit fontScale="90000"/>
          </a:bodyPr>
          <a:lstStyle/>
          <a:p>
            <a:r>
              <a:rPr lang="de-CH" dirty="0">
                <a:solidFill>
                  <a:srgbClr val="0070C0"/>
                </a:solidFill>
              </a:rPr>
              <a:t>3-	MOUVMAN TEREN</a:t>
            </a:r>
            <a:endParaRPr lang="fr-F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55576" y="1340768"/>
            <a:ext cx="7760395" cy="2232248"/>
          </a:xfrm>
        </p:spPr>
        <p:txBody>
          <a:bodyPr/>
          <a:lstStyle/>
          <a:p>
            <a:pPr marL="0" indent="0">
              <a:buNone/>
            </a:pPr>
            <a:r>
              <a:rPr lang="fr-CH" sz="2800" dirty="0"/>
              <a:t>Se </a:t>
            </a:r>
            <a:r>
              <a:rPr lang="fr-CH" sz="2800" dirty="0" err="1"/>
              <a:t>mouvman</a:t>
            </a:r>
            <a:r>
              <a:rPr lang="fr-CH" sz="2800" dirty="0"/>
              <a:t> </a:t>
            </a:r>
            <a:r>
              <a:rPr lang="fr-CH" sz="2800" dirty="0" err="1"/>
              <a:t>yon</a:t>
            </a:r>
            <a:r>
              <a:rPr lang="fr-CH" sz="2800" dirty="0"/>
              <a:t> </a:t>
            </a:r>
            <a:r>
              <a:rPr lang="fr-CH" sz="2800" dirty="0" err="1"/>
              <a:t>wòch</a:t>
            </a:r>
            <a:r>
              <a:rPr lang="fr-CH" sz="2800" dirty="0"/>
              <a:t>, </a:t>
            </a:r>
            <a:r>
              <a:rPr lang="fr-CH" sz="2800" dirty="0" err="1"/>
              <a:t>tè</a:t>
            </a:r>
            <a:r>
              <a:rPr lang="fr-CH" sz="2800" dirty="0"/>
              <a:t> </a:t>
            </a:r>
            <a:r>
              <a:rPr lang="fr-CH" sz="2800" dirty="0" err="1"/>
              <a:t>oubyen</a:t>
            </a:r>
            <a:r>
              <a:rPr lang="fr-CH" sz="2800" dirty="0"/>
              <a:t> </a:t>
            </a:r>
            <a:r>
              <a:rPr lang="fr-CH" sz="2800" dirty="0" err="1"/>
              <a:t>debri</a:t>
            </a:r>
            <a:r>
              <a:rPr lang="fr-CH" sz="2800" dirty="0"/>
              <a:t> nan </a:t>
            </a:r>
            <a:r>
              <a:rPr lang="fr-CH" sz="2800" dirty="0" err="1"/>
              <a:t>yon</a:t>
            </a:r>
            <a:r>
              <a:rPr lang="fr-CH" sz="2800" dirty="0"/>
              <a:t> </a:t>
            </a:r>
            <a:r>
              <a:rPr lang="fr-CH" sz="2800" dirty="0" err="1"/>
              <a:t>vèsan</a:t>
            </a:r>
            <a:r>
              <a:rPr lang="fr-CH" sz="2800" dirty="0"/>
              <a:t> </a:t>
            </a:r>
            <a:r>
              <a:rPr lang="fr-CH" sz="2800" dirty="0" err="1"/>
              <a:t>oubyen</a:t>
            </a:r>
            <a:r>
              <a:rPr lang="fr-CH" sz="2800" dirty="0"/>
              <a:t> </a:t>
            </a:r>
            <a:r>
              <a:rPr lang="fr-CH" sz="2800" dirty="0" err="1"/>
              <a:t>yon</a:t>
            </a:r>
            <a:r>
              <a:rPr lang="fr-CH" sz="2800" dirty="0"/>
              <a:t> pant.</a:t>
            </a:r>
          </a:p>
          <a:p>
            <a:pPr marL="0" indent="0">
              <a:buNone/>
            </a:pPr>
            <a:r>
              <a:rPr lang="fr-CH" sz="2800" dirty="0" err="1"/>
              <a:t>Nou</a:t>
            </a:r>
            <a:r>
              <a:rPr lang="fr-CH" sz="2800" dirty="0"/>
              <a:t> </a:t>
            </a:r>
            <a:r>
              <a:rPr lang="fr-CH" sz="2800" dirty="0" err="1"/>
              <a:t>kapab</a:t>
            </a:r>
            <a:r>
              <a:rPr lang="fr-CH" sz="2800" dirty="0"/>
              <a:t> di </a:t>
            </a:r>
            <a:r>
              <a:rPr lang="fr-CH" sz="2800" dirty="0" err="1"/>
              <a:t>tou</a:t>
            </a:r>
            <a:r>
              <a:rPr lang="fr-CH" sz="2800" dirty="0"/>
              <a:t>, se </a:t>
            </a:r>
            <a:r>
              <a:rPr lang="fr-CH" sz="2800" dirty="0" err="1"/>
              <a:t>deplasman</a:t>
            </a:r>
            <a:r>
              <a:rPr lang="fr-CH" sz="2800" dirty="0"/>
              <a:t> </a:t>
            </a:r>
            <a:r>
              <a:rPr lang="fr-CH" sz="2800" dirty="0" err="1"/>
              <a:t>yon</a:t>
            </a:r>
            <a:r>
              <a:rPr lang="fr-CH" sz="2800" dirty="0"/>
              <a:t> mas </a:t>
            </a:r>
            <a:r>
              <a:rPr lang="fr-CH" sz="2800" dirty="0" err="1"/>
              <a:t>tè</a:t>
            </a:r>
            <a:r>
              <a:rPr lang="fr-CH" sz="2800" dirty="0"/>
              <a:t> (</a:t>
            </a:r>
            <a:r>
              <a:rPr lang="fr-CH" sz="2800" dirty="0" err="1"/>
              <a:t>wòch</a:t>
            </a:r>
            <a:r>
              <a:rPr lang="fr-CH" sz="2800" dirty="0"/>
              <a:t>, </a:t>
            </a:r>
            <a:r>
              <a:rPr lang="fr-CH" sz="2800" dirty="0" err="1"/>
              <a:t>debri</a:t>
            </a:r>
            <a:r>
              <a:rPr lang="fr-CH" sz="2800" dirty="0"/>
              <a:t>) </a:t>
            </a:r>
            <a:r>
              <a:rPr lang="fr-CH" sz="2800" dirty="0" err="1"/>
              <a:t>ki</a:t>
            </a:r>
            <a:r>
              <a:rPr lang="fr-CH" sz="2800" dirty="0"/>
              <a:t> </a:t>
            </a:r>
            <a:r>
              <a:rPr lang="fr-CH" sz="2800" dirty="0" err="1"/>
              <a:t>fèt</a:t>
            </a:r>
            <a:r>
              <a:rPr lang="fr-CH" sz="2800" dirty="0"/>
              <a:t> </a:t>
            </a:r>
            <a:r>
              <a:rPr lang="fr-CH" sz="2800" dirty="0" err="1"/>
              <a:t>plizoumwen</a:t>
            </a:r>
            <a:r>
              <a:rPr lang="fr-CH" sz="2800" dirty="0"/>
              <a:t> </a:t>
            </a:r>
            <a:r>
              <a:rPr lang="fr-CH" sz="2800" dirty="0" err="1"/>
              <a:t>britsoukou</a:t>
            </a:r>
            <a:r>
              <a:rPr lang="fr-CH" sz="2800" dirty="0"/>
              <a:t> sou </a:t>
            </a:r>
            <a:r>
              <a:rPr lang="fr-CH" sz="2800" dirty="0" err="1"/>
              <a:t>aksyon</a:t>
            </a:r>
            <a:r>
              <a:rPr lang="fr-CH" sz="2800" dirty="0"/>
              <a:t> </a:t>
            </a:r>
            <a:r>
              <a:rPr lang="fr-CH" sz="2800" dirty="0" err="1"/>
              <a:t>pezantè</a:t>
            </a:r>
            <a:r>
              <a:rPr lang="fr-CH" sz="2800" dirty="0"/>
              <a:t> a.</a:t>
            </a:r>
          </a:p>
          <a:p>
            <a:pPr marL="0" indent="0">
              <a:buNone/>
            </a:pPr>
            <a:endParaRPr lang="fr-FR" sz="2800" i="1" dirty="0"/>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t="7569"/>
          <a:stretch/>
        </p:blipFill>
        <p:spPr>
          <a:xfrm>
            <a:off x="3671900" y="3284984"/>
            <a:ext cx="4617021" cy="339534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Rectangle 8"/>
          <p:cNvSpPr/>
          <p:nvPr/>
        </p:nvSpPr>
        <p:spPr>
          <a:xfrm>
            <a:off x="467544" y="832065"/>
            <a:ext cx="3933614" cy="369332"/>
          </a:xfrm>
          <a:prstGeom prst="rect">
            <a:avLst/>
          </a:prstGeom>
        </p:spPr>
        <p:txBody>
          <a:bodyPr wrap="square">
            <a:spAutoFit/>
          </a:bodyPr>
          <a:lstStyle/>
          <a:p>
            <a:r>
              <a:rPr lang="de-CH" b="1" dirty="0" err="1">
                <a:solidFill>
                  <a:srgbClr val="0070C0"/>
                </a:solidFill>
              </a:rPr>
              <a:t>Definisyon</a:t>
            </a:r>
            <a:r>
              <a:rPr lang="de-CH" b="1" dirty="0">
                <a:solidFill>
                  <a:srgbClr val="0070C0"/>
                </a:solidFill>
              </a:rPr>
              <a:t> : </a:t>
            </a:r>
            <a:endParaRPr lang="de-CH" dirty="0">
              <a:solidFill>
                <a:srgbClr val="0070C0"/>
              </a:solidFill>
            </a:endParaRPr>
          </a:p>
        </p:txBody>
      </p:sp>
      <p:pic>
        <p:nvPicPr>
          <p:cNvPr id="6" name="Picture 5"/>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20163204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784632"/>
            <a:ext cx="6408712" cy="432047"/>
          </a:xfrm>
        </p:spPr>
        <p:txBody>
          <a:bodyPr>
            <a:normAutofit fontScale="90000"/>
          </a:bodyPr>
          <a:lstStyle/>
          <a:p>
            <a:r>
              <a:rPr lang="de-CH" sz="2800" dirty="0">
                <a:solidFill>
                  <a:srgbClr val="0070C0"/>
                </a:solidFill>
              </a:rPr>
              <a:t>Kisa </a:t>
            </a:r>
            <a:r>
              <a:rPr lang="de-CH" sz="2800" dirty="0" err="1">
                <a:solidFill>
                  <a:srgbClr val="0070C0"/>
                </a:solidFill>
              </a:rPr>
              <a:t>ki</a:t>
            </a:r>
            <a:r>
              <a:rPr lang="de-CH" sz="2800" dirty="0">
                <a:solidFill>
                  <a:srgbClr val="0070C0"/>
                </a:solidFill>
              </a:rPr>
              <a:t> </a:t>
            </a:r>
            <a:r>
              <a:rPr lang="de-CH" sz="2800" dirty="0" err="1">
                <a:solidFill>
                  <a:srgbClr val="0070C0"/>
                </a:solidFill>
              </a:rPr>
              <a:t>lakoz</a:t>
            </a:r>
            <a:r>
              <a:rPr lang="de-CH" sz="2800" dirty="0">
                <a:solidFill>
                  <a:srgbClr val="0070C0"/>
                </a:solidFill>
              </a:rPr>
              <a:t> li</a:t>
            </a:r>
            <a:endParaRPr lang="fr-FR"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83568" y="1340768"/>
            <a:ext cx="7760395" cy="4032448"/>
          </a:xfrm>
        </p:spPr>
        <p:txBody>
          <a:bodyPr/>
          <a:lstStyle/>
          <a:p>
            <a:pPr lvl="0"/>
            <a:r>
              <a:rPr lang="fr-FR" b="1" dirty="0" err="1"/>
              <a:t>Faktè</a:t>
            </a:r>
            <a:r>
              <a:rPr lang="fr-FR" b="1" dirty="0"/>
              <a:t> </a:t>
            </a:r>
            <a:r>
              <a:rPr lang="fr-FR" b="1" dirty="0" err="1"/>
              <a:t>pèmanan</a:t>
            </a:r>
            <a:r>
              <a:rPr lang="fr-FR" b="1" dirty="0"/>
              <a:t> (</a:t>
            </a:r>
            <a:r>
              <a:rPr lang="fr-FR" b="1" dirty="0" err="1"/>
              <a:t>oubyen</a:t>
            </a:r>
            <a:r>
              <a:rPr lang="fr-FR" b="1" dirty="0"/>
              <a:t> </a:t>
            </a:r>
            <a:r>
              <a:rPr lang="fr-FR" b="1" dirty="0" err="1"/>
              <a:t>faktè</a:t>
            </a:r>
            <a:r>
              <a:rPr lang="fr-FR" b="1" dirty="0"/>
              <a:t> </a:t>
            </a:r>
            <a:r>
              <a:rPr lang="fr-FR" b="1" dirty="0" err="1"/>
              <a:t>ki</a:t>
            </a:r>
            <a:r>
              <a:rPr lang="fr-FR" b="1" dirty="0"/>
              <a:t> </a:t>
            </a:r>
            <a:r>
              <a:rPr lang="fr-FR" b="1" dirty="0" err="1"/>
              <a:t>predispoze</a:t>
            </a:r>
            <a:r>
              <a:rPr lang="fr-FR" b="1" dirty="0"/>
              <a:t> </a:t>
            </a:r>
            <a:r>
              <a:rPr lang="fr-FR" b="1" dirty="0" err="1"/>
              <a:t>ak</a:t>
            </a:r>
            <a:r>
              <a:rPr lang="fr-FR" b="1" dirty="0"/>
              <a:t> sa) </a:t>
            </a:r>
            <a:endParaRPr lang="fr-FR" sz="2400" dirty="0"/>
          </a:p>
          <a:p>
            <a:pPr lvl="0"/>
            <a:r>
              <a:rPr lang="fr-FR" dirty="0" err="1"/>
              <a:t>Relyèf</a:t>
            </a:r>
            <a:r>
              <a:rPr lang="fr-FR" dirty="0"/>
              <a:t> </a:t>
            </a:r>
            <a:r>
              <a:rPr lang="fr-FR" dirty="0" err="1"/>
              <a:t>oubyen</a:t>
            </a:r>
            <a:r>
              <a:rPr lang="fr-FR" dirty="0"/>
              <a:t> </a:t>
            </a:r>
            <a:r>
              <a:rPr lang="fr-FR" dirty="0" err="1"/>
              <a:t>fòm</a:t>
            </a:r>
            <a:r>
              <a:rPr lang="fr-FR" dirty="0"/>
              <a:t> </a:t>
            </a:r>
            <a:r>
              <a:rPr lang="fr-FR" dirty="0" err="1"/>
              <a:t>teren</a:t>
            </a:r>
            <a:r>
              <a:rPr lang="fr-FR" dirty="0"/>
              <a:t> an –</a:t>
            </a:r>
            <a:r>
              <a:rPr lang="fr-FR" dirty="0" err="1"/>
              <a:t>nati</a:t>
            </a:r>
            <a:r>
              <a:rPr lang="fr-FR" dirty="0"/>
              <a:t> </a:t>
            </a:r>
            <a:r>
              <a:rPr lang="fr-FR" dirty="0" err="1"/>
              <a:t>jewolojik</a:t>
            </a:r>
            <a:r>
              <a:rPr lang="fr-FR" dirty="0"/>
              <a:t> </a:t>
            </a:r>
            <a:r>
              <a:rPr lang="fr-FR" dirty="0" err="1"/>
              <a:t>oubyen</a:t>
            </a:r>
            <a:r>
              <a:rPr lang="fr-FR" dirty="0"/>
              <a:t> </a:t>
            </a:r>
            <a:r>
              <a:rPr lang="fr-FR" dirty="0" err="1"/>
              <a:t>kalte</a:t>
            </a:r>
            <a:r>
              <a:rPr lang="fr-FR" dirty="0"/>
              <a:t> </a:t>
            </a:r>
            <a:r>
              <a:rPr lang="fr-FR" dirty="0" err="1"/>
              <a:t>wòch</a:t>
            </a:r>
            <a:r>
              <a:rPr lang="fr-FR" dirty="0"/>
              <a:t> la </a:t>
            </a:r>
            <a:endParaRPr lang="fr-FR" sz="2400" dirty="0"/>
          </a:p>
          <a:p>
            <a:pPr lvl="0"/>
            <a:r>
              <a:rPr lang="fr-FR" dirty="0" err="1"/>
              <a:t>Idwojewoloji</a:t>
            </a:r>
            <a:r>
              <a:rPr lang="fr-FR" dirty="0"/>
              <a:t> </a:t>
            </a:r>
            <a:r>
              <a:rPr lang="fr-FR" dirty="0" err="1"/>
              <a:t>oubyen</a:t>
            </a:r>
            <a:r>
              <a:rPr lang="fr-FR" dirty="0"/>
              <a:t> </a:t>
            </a:r>
            <a:r>
              <a:rPr lang="fr-FR" dirty="0" err="1"/>
              <a:t>prezans</a:t>
            </a:r>
            <a:r>
              <a:rPr lang="fr-FR" dirty="0"/>
              <a:t> </a:t>
            </a:r>
            <a:r>
              <a:rPr lang="fr-FR" dirty="0" err="1"/>
              <a:t>dlo</a:t>
            </a:r>
            <a:r>
              <a:rPr lang="fr-FR" dirty="0"/>
              <a:t> </a:t>
            </a:r>
            <a:r>
              <a:rPr lang="fr-FR" dirty="0" err="1"/>
              <a:t>anndan</a:t>
            </a:r>
            <a:r>
              <a:rPr lang="fr-FR" dirty="0"/>
              <a:t> </a:t>
            </a:r>
            <a:r>
              <a:rPr lang="fr-FR" dirty="0" err="1"/>
              <a:t>wòch</a:t>
            </a:r>
            <a:r>
              <a:rPr lang="fr-FR" dirty="0"/>
              <a:t> la, etc.)</a:t>
            </a:r>
            <a:endParaRPr lang="fr-FR" sz="2400" dirty="0"/>
          </a:p>
          <a:p>
            <a:r>
              <a:rPr lang="fr-FR" dirty="0"/>
              <a:t> </a:t>
            </a:r>
            <a:endParaRPr lang="fr-FR" sz="2400" dirty="0"/>
          </a:p>
          <a:p>
            <a:pPr lvl="0"/>
            <a:r>
              <a:rPr lang="fr-FR" b="1" dirty="0" err="1"/>
              <a:t>Faktè</a:t>
            </a:r>
            <a:r>
              <a:rPr lang="fr-FR" b="1" dirty="0"/>
              <a:t> </a:t>
            </a:r>
            <a:r>
              <a:rPr lang="fr-FR" b="1" dirty="0" err="1"/>
              <a:t>varyab</a:t>
            </a:r>
            <a:r>
              <a:rPr lang="fr-FR" b="1" dirty="0"/>
              <a:t> (</a:t>
            </a:r>
            <a:r>
              <a:rPr lang="fr-FR" b="1" dirty="0" err="1"/>
              <a:t>oubyen</a:t>
            </a:r>
            <a:r>
              <a:rPr lang="fr-FR" b="1" dirty="0"/>
              <a:t> </a:t>
            </a:r>
            <a:r>
              <a:rPr lang="fr-FR" b="1" dirty="0" err="1"/>
              <a:t>faktè</a:t>
            </a:r>
            <a:r>
              <a:rPr lang="fr-FR" b="1" dirty="0"/>
              <a:t> </a:t>
            </a:r>
            <a:r>
              <a:rPr lang="fr-FR" b="1" dirty="0" err="1"/>
              <a:t>ki</a:t>
            </a:r>
            <a:r>
              <a:rPr lang="fr-FR" b="1" dirty="0"/>
              <a:t> </a:t>
            </a:r>
            <a:r>
              <a:rPr lang="fr-FR" b="1" dirty="0" err="1"/>
              <a:t>deklanche</a:t>
            </a:r>
            <a:r>
              <a:rPr lang="fr-FR" b="1" dirty="0"/>
              <a:t> sa) </a:t>
            </a:r>
            <a:endParaRPr lang="fr-FR" sz="2400" dirty="0"/>
          </a:p>
          <a:p>
            <a:pPr lvl="0"/>
            <a:r>
              <a:rPr lang="fr-FR" dirty="0" err="1"/>
              <a:t>Tranblemanntè</a:t>
            </a:r>
            <a:endParaRPr lang="fr-FR" sz="2400" dirty="0"/>
          </a:p>
          <a:p>
            <a:pPr lvl="0"/>
            <a:r>
              <a:rPr lang="fr-FR" dirty="0" err="1"/>
              <a:t>Aktivite</a:t>
            </a:r>
            <a:r>
              <a:rPr lang="fr-FR" dirty="0"/>
              <a:t> </a:t>
            </a:r>
            <a:r>
              <a:rPr lang="fr-FR" dirty="0" err="1"/>
              <a:t>moun</a:t>
            </a:r>
            <a:r>
              <a:rPr lang="fr-FR" dirty="0"/>
              <a:t>- </a:t>
            </a:r>
            <a:r>
              <a:rPr lang="fr-FR" dirty="0" err="1"/>
              <a:t>entanperi</a:t>
            </a:r>
            <a:endParaRPr lang="fr-FR" sz="2400" dirty="0"/>
          </a:p>
          <a:p>
            <a:pPr marL="0" indent="0">
              <a:buNone/>
            </a:pPr>
            <a:endParaRPr lang="fr-FR" sz="2800" i="1" dirty="0"/>
          </a:p>
        </p:txBody>
      </p:sp>
      <p:pic>
        <p:nvPicPr>
          <p:cNvPr id="4" name="Picture 3" descr="Eboulement-montagne"/>
          <p:cNvPicPr/>
          <p:nvPr/>
        </p:nvPicPr>
        <p:blipFill>
          <a:blip r:embed="rId2">
            <a:extLst>
              <a:ext uri="{28A0092B-C50C-407E-A947-70E740481C1C}">
                <a14:useLocalDpi xmlns:a14="http://schemas.microsoft.com/office/drawing/2010/main" val="0"/>
              </a:ext>
            </a:extLst>
          </a:blip>
          <a:srcRect/>
          <a:stretch>
            <a:fillRect/>
          </a:stretch>
        </p:blipFill>
        <p:spPr bwMode="auto">
          <a:xfrm>
            <a:off x="4211960" y="3645024"/>
            <a:ext cx="4725541" cy="3054474"/>
          </a:xfrm>
          <a:prstGeom prst="rect">
            <a:avLst/>
          </a:prstGeom>
          <a:noFill/>
          <a:ln>
            <a:noFill/>
          </a:ln>
        </p:spPr>
      </p:pic>
      <p:pic>
        <p:nvPicPr>
          <p:cNvPr id="5" name="Picture 4"/>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38778755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1417" y="764706"/>
            <a:ext cx="6408712" cy="432047"/>
          </a:xfrm>
        </p:spPr>
        <p:txBody>
          <a:bodyPr/>
          <a:lstStyle/>
          <a:p>
            <a:r>
              <a:rPr lang="de-CH" sz="2000" dirty="0">
                <a:solidFill>
                  <a:srgbClr val="0070C0"/>
                </a:solidFill>
              </a:rPr>
              <a:t>Kijan </a:t>
            </a:r>
            <a:r>
              <a:rPr lang="de-CH" sz="2000" dirty="0" err="1">
                <a:solidFill>
                  <a:srgbClr val="0070C0"/>
                </a:solidFill>
              </a:rPr>
              <a:t>yo</a:t>
            </a:r>
            <a:r>
              <a:rPr lang="de-CH" sz="2000" dirty="0">
                <a:solidFill>
                  <a:srgbClr val="0070C0"/>
                </a:solidFill>
              </a:rPr>
              <a:t> </a:t>
            </a:r>
            <a:r>
              <a:rPr lang="de-CH" sz="2000" dirty="0" err="1">
                <a:solidFill>
                  <a:srgbClr val="0070C0"/>
                </a:solidFill>
              </a:rPr>
              <a:t>klase</a:t>
            </a:r>
            <a:r>
              <a:rPr lang="de-CH" sz="2000" dirty="0">
                <a:solidFill>
                  <a:srgbClr val="0070C0"/>
                </a:solidFill>
              </a:rPr>
              <a:t> </a:t>
            </a:r>
            <a:r>
              <a:rPr lang="de-CH" sz="2000" dirty="0" err="1">
                <a:solidFill>
                  <a:srgbClr val="0070C0"/>
                </a:solidFill>
              </a:rPr>
              <a:t>risk</a:t>
            </a:r>
            <a:r>
              <a:rPr lang="de-CH" sz="2000" dirty="0">
                <a:solidFill>
                  <a:srgbClr val="0070C0"/>
                </a:solidFill>
              </a:rPr>
              <a:t> </a:t>
            </a:r>
            <a:r>
              <a:rPr lang="de-CH" sz="2000" dirty="0" err="1">
                <a:solidFill>
                  <a:srgbClr val="0070C0"/>
                </a:solidFill>
              </a:rPr>
              <a:t>mouvman</a:t>
            </a:r>
            <a:r>
              <a:rPr lang="de-CH" sz="2000" dirty="0">
                <a:solidFill>
                  <a:srgbClr val="0070C0"/>
                </a:solidFill>
              </a:rPr>
              <a:t> </a:t>
            </a:r>
            <a:r>
              <a:rPr lang="de-CH" sz="2000" dirty="0" err="1">
                <a:solidFill>
                  <a:srgbClr val="0070C0"/>
                </a:solidFill>
              </a:rPr>
              <a:t>teren</a:t>
            </a:r>
            <a:endParaRPr lang="fr-FR" sz="2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55576" y="1484784"/>
            <a:ext cx="7760395" cy="4392488"/>
          </a:xfrm>
        </p:spPr>
        <p:txBody>
          <a:bodyPr/>
          <a:lstStyle/>
          <a:p>
            <a:pPr marL="0" indent="0" fontAlgn="t">
              <a:spcBef>
                <a:spcPts val="0"/>
              </a:spcBef>
              <a:spcAft>
                <a:spcPts val="0"/>
              </a:spcAft>
              <a:buNone/>
            </a:pPr>
            <a:r>
              <a:rPr lang="de-CH" sz="1600" b="1" kern="1200" dirty="0" smtClean="0">
                <a:solidFill>
                  <a:srgbClr val="000000"/>
                </a:solidFill>
                <a:latin typeface="Tw Cen MT" panose="020B0602020104020603" pitchFamily="34" charset="0"/>
              </a:rPr>
              <a:t> </a:t>
            </a:r>
            <a:endParaRPr lang="de-CH" sz="1400" dirty="0">
              <a:latin typeface="Arial" panose="020B0604020202020204" pitchFamily="34"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74826377"/>
              </p:ext>
            </p:extLst>
          </p:nvPr>
        </p:nvGraphicFramePr>
        <p:xfrm>
          <a:off x="251520" y="1340768"/>
          <a:ext cx="8568952" cy="4230261"/>
        </p:xfrm>
        <a:graphic>
          <a:graphicData uri="http://schemas.openxmlformats.org/drawingml/2006/table">
            <a:tbl>
              <a:tblPr firstRow="1" bandRow="1">
                <a:tableStyleId>{5C22544A-7EE6-4342-B048-85BDC9FD1C3A}</a:tableStyleId>
              </a:tblPr>
              <a:tblGrid>
                <a:gridCol w="1943195">
                  <a:extLst>
                    <a:ext uri="{9D8B030D-6E8A-4147-A177-3AD203B41FA5}">
                      <a16:colId xmlns:a16="http://schemas.microsoft.com/office/drawing/2014/main" val="1938612772"/>
                    </a:ext>
                  </a:extLst>
                </a:gridCol>
                <a:gridCol w="6625757">
                  <a:extLst>
                    <a:ext uri="{9D8B030D-6E8A-4147-A177-3AD203B41FA5}">
                      <a16:colId xmlns:a16="http://schemas.microsoft.com/office/drawing/2014/main" val="4174721377"/>
                    </a:ext>
                  </a:extLst>
                </a:gridCol>
              </a:tblGrid>
              <a:tr h="216024">
                <a:tc>
                  <a:txBody>
                    <a:bodyPr/>
                    <a:lstStyle/>
                    <a:p>
                      <a:pPr marL="15240" algn="ctr">
                        <a:lnSpc>
                          <a:spcPct val="90000"/>
                        </a:lnSpc>
                        <a:spcAft>
                          <a:spcPts val="0"/>
                        </a:spcAft>
                      </a:pPr>
                      <a:r>
                        <a:rPr lang="de-CH" sz="2000">
                          <a:effectLst/>
                        </a:rPr>
                        <a:t>Risk</a:t>
                      </a:r>
                      <a:endParaRPr lang="fr-FR" sz="2000">
                        <a:effectLst/>
                        <a:latin typeface="Calibri" panose="020F0502020204030204" pitchFamily="34" charset="0"/>
                        <a:cs typeface="Times New Roman" panose="02020603050405020304" pitchFamily="18" charset="0"/>
                      </a:endParaRPr>
                    </a:p>
                  </a:txBody>
                  <a:tcPr/>
                </a:tc>
                <a:tc>
                  <a:txBody>
                    <a:bodyPr/>
                    <a:lstStyle/>
                    <a:p>
                      <a:pPr>
                        <a:lnSpc>
                          <a:spcPct val="107000"/>
                        </a:lnSpc>
                      </a:pPr>
                      <a:endParaRPr lang="fr-FR" sz="2000" dirty="0">
                        <a:effectLst/>
                        <a:latin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573274945"/>
                  </a:ext>
                </a:extLst>
              </a:tr>
              <a:tr h="542247">
                <a:tc>
                  <a:txBody>
                    <a:bodyPr/>
                    <a:lstStyle/>
                    <a:p>
                      <a:pPr marL="15240" algn="ctr">
                        <a:lnSpc>
                          <a:spcPct val="90000"/>
                        </a:lnSpc>
                        <a:spcAft>
                          <a:spcPts val="0"/>
                        </a:spcAft>
                      </a:pPr>
                      <a:r>
                        <a:rPr lang="de-CH" sz="2000" dirty="0">
                          <a:effectLst/>
                        </a:rPr>
                        <a:t>Wo anpil</a:t>
                      </a:r>
                      <a:endParaRPr lang="fr-FR" sz="2000" dirty="0">
                        <a:effectLst/>
                        <a:latin typeface="Calibri" panose="020F0502020204030204" pitchFamily="34" charset="0"/>
                        <a:cs typeface="Times New Roman" panose="02020603050405020304" pitchFamily="18" charset="0"/>
                      </a:endParaRPr>
                    </a:p>
                  </a:txBody>
                  <a:tcPr/>
                </a:tc>
                <a:tc>
                  <a:txBody>
                    <a:bodyPr/>
                    <a:lstStyle/>
                    <a:p>
                      <a:pPr marL="342900" lvl="0" indent="-342900">
                        <a:lnSpc>
                          <a:spcPct val="90000"/>
                        </a:lnSpc>
                        <a:spcAft>
                          <a:spcPts val="0"/>
                        </a:spcAft>
                        <a:buFont typeface="Arial" panose="020B0604020202020204" pitchFamily="34" charset="0"/>
                        <a:buChar char="•"/>
                        <a:tabLst>
                          <a:tab pos="457200" algn="l"/>
                        </a:tabLst>
                      </a:pPr>
                      <a:r>
                        <a:rPr lang="fr-FR" sz="2000">
                          <a:effectLst/>
                        </a:rPr>
                        <a:t>Moun an danje ni anndan kay, ni deyò.</a:t>
                      </a:r>
                    </a:p>
                    <a:p>
                      <a:pPr marL="342900" lvl="0" indent="-342900">
                        <a:lnSpc>
                          <a:spcPct val="90000"/>
                        </a:lnSpc>
                        <a:spcAft>
                          <a:spcPts val="0"/>
                        </a:spcAft>
                        <a:buFont typeface="Arial" panose="020B0604020202020204" pitchFamily="34" charset="0"/>
                        <a:buChar char="•"/>
                        <a:tabLst>
                          <a:tab pos="457200" algn="l"/>
                        </a:tabLst>
                      </a:pPr>
                      <a:r>
                        <a:rPr lang="fr-FR" sz="2000">
                          <a:effectLst/>
                        </a:rPr>
                        <a:t>Kay la kapab kraze nèt.</a:t>
                      </a:r>
                      <a:endParaRPr lang="fr-FR" sz="2000">
                        <a:effectLst/>
                        <a:latin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807148862"/>
                  </a:ext>
                </a:extLst>
              </a:tr>
              <a:tr h="697398">
                <a:tc>
                  <a:txBody>
                    <a:bodyPr/>
                    <a:lstStyle/>
                    <a:p>
                      <a:pPr marL="15240" algn="ctr">
                        <a:lnSpc>
                          <a:spcPct val="90000"/>
                        </a:lnSpc>
                        <a:spcAft>
                          <a:spcPts val="0"/>
                        </a:spcAft>
                      </a:pPr>
                      <a:r>
                        <a:rPr lang="de-CH" sz="2000">
                          <a:effectLst/>
                        </a:rPr>
                        <a:t>Mwayen</a:t>
                      </a:r>
                      <a:endParaRPr lang="fr-FR" sz="2000">
                        <a:effectLst/>
                        <a:latin typeface="Calibri" panose="020F0502020204030204" pitchFamily="34" charset="0"/>
                        <a:cs typeface="Times New Roman" panose="02020603050405020304" pitchFamily="18" charset="0"/>
                      </a:endParaRPr>
                    </a:p>
                  </a:txBody>
                  <a:tcPr/>
                </a:tc>
                <a:tc>
                  <a:txBody>
                    <a:bodyPr/>
                    <a:lstStyle/>
                    <a:p>
                      <a:pPr marL="342900" lvl="0" indent="-342900">
                        <a:lnSpc>
                          <a:spcPct val="90000"/>
                        </a:lnSpc>
                        <a:spcAft>
                          <a:spcPts val="0"/>
                        </a:spcAft>
                        <a:buFont typeface="Arial" panose="020B0604020202020204" pitchFamily="34" charset="0"/>
                        <a:buChar char="•"/>
                        <a:tabLst>
                          <a:tab pos="457200" algn="l"/>
                        </a:tabLst>
                      </a:pPr>
                      <a:r>
                        <a:rPr lang="fr-FR" sz="2000" dirty="0" err="1">
                          <a:effectLst/>
                        </a:rPr>
                        <a:t>Moun</a:t>
                      </a:r>
                      <a:r>
                        <a:rPr lang="fr-FR" sz="2000" dirty="0">
                          <a:effectLst/>
                        </a:rPr>
                        <a:t> an </a:t>
                      </a:r>
                      <a:r>
                        <a:rPr lang="fr-FR" sz="2000" dirty="0" err="1">
                          <a:effectLst/>
                        </a:rPr>
                        <a:t>danje</a:t>
                      </a:r>
                      <a:r>
                        <a:rPr lang="fr-FR" sz="2000" dirty="0">
                          <a:effectLst/>
                        </a:rPr>
                        <a:t> </a:t>
                      </a:r>
                      <a:r>
                        <a:rPr lang="fr-FR" sz="2000" dirty="0" err="1">
                          <a:effectLst/>
                        </a:rPr>
                        <a:t>lè</a:t>
                      </a:r>
                      <a:r>
                        <a:rPr lang="fr-FR" sz="2000" dirty="0">
                          <a:effectLst/>
                        </a:rPr>
                        <a:t> </a:t>
                      </a:r>
                      <a:r>
                        <a:rPr lang="fr-FR" sz="2000" dirty="0" err="1">
                          <a:effectLst/>
                        </a:rPr>
                        <a:t>yo</a:t>
                      </a:r>
                      <a:r>
                        <a:rPr lang="fr-FR" sz="2000" dirty="0">
                          <a:effectLst/>
                        </a:rPr>
                        <a:t> </a:t>
                      </a:r>
                      <a:r>
                        <a:rPr lang="fr-FR" sz="2000" dirty="0" err="1">
                          <a:effectLst/>
                        </a:rPr>
                        <a:t>deyò</a:t>
                      </a:r>
                      <a:r>
                        <a:rPr lang="fr-FR" sz="2000" dirty="0">
                          <a:effectLst/>
                        </a:rPr>
                        <a:t> </a:t>
                      </a:r>
                      <a:r>
                        <a:rPr lang="fr-FR" sz="2000" dirty="0" err="1">
                          <a:effectLst/>
                        </a:rPr>
                        <a:t>kay</a:t>
                      </a:r>
                      <a:r>
                        <a:rPr lang="fr-FR" sz="2000" dirty="0">
                          <a:effectLst/>
                        </a:rPr>
                        <a:t> la, men </a:t>
                      </a:r>
                      <a:r>
                        <a:rPr lang="fr-FR" sz="2000" dirty="0" err="1">
                          <a:effectLst/>
                        </a:rPr>
                        <a:t>yo</a:t>
                      </a:r>
                      <a:r>
                        <a:rPr lang="fr-FR" sz="2000" dirty="0">
                          <a:effectLst/>
                        </a:rPr>
                        <a:t> </a:t>
                      </a:r>
                      <a:r>
                        <a:rPr lang="fr-FR" sz="2000" dirty="0" err="1">
                          <a:effectLst/>
                        </a:rPr>
                        <a:t>pa</a:t>
                      </a:r>
                      <a:r>
                        <a:rPr lang="fr-FR" sz="2000" dirty="0">
                          <a:effectLst/>
                        </a:rPr>
                        <a:t> </a:t>
                      </a:r>
                      <a:r>
                        <a:rPr lang="fr-FR" sz="2000" dirty="0" err="1">
                          <a:effectLst/>
                        </a:rPr>
                        <a:t>twò</a:t>
                      </a:r>
                      <a:r>
                        <a:rPr lang="fr-FR" sz="2000" dirty="0">
                          <a:effectLst/>
                        </a:rPr>
                        <a:t> an </a:t>
                      </a:r>
                      <a:r>
                        <a:rPr lang="fr-FR" sz="2000" dirty="0" err="1">
                          <a:effectLst/>
                        </a:rPr>
                        <a:t>danje</a:t>
                      </a:r>
                      <a:r>
                        <a:rPr lang="fr-FR" sz="2000" dirty="0">
                          <a:effectLst/>
                        </a:rPr>
                        <a:t> </a:t>
                      </a:r>
                      <a:r>
                        <a:rPr lang="fr-FR" sz="2000" dirty="0" err="1">
                          <a:effectLst/>
                        </a:rPr>
                        <a:t>lè</a:t>
                      </a:r>
                      <a:r>
                        <a:rPr lang="fr-FR" sz="2000" dirty="0">
                          <a:effectLst/>
                        </a:rPr>
                        <a:t> </a:t>
                      </a:r>
                      <a:r>
                        <a:rPr lang="fr-FR" sz="2000" dirty="0" err="1">
                          <a:effectLst/>
                        </a:rPr>
                        <a:t>yo</a:t>
                      </a:r>
                      <a:r>
                        <a:rPr lang="fr-FR" sz="2000" dirty="0">
                          <a:effectLst/>
                        </a:rPr>
                        <a:t> </a:t>
                      </a:r>
                      <a:r>
                        <a:rPr lang="fr-FR" sz="2000" dirty="0" err="1">
                          <a:effectLst/>
                        </a:rPr>
                        <a:t>anndan</a:t>
                      </a:r>
                      <a:r>
                        <a:rPr lang="fr-FR" sz="2000" dirty="0">
                          <a:effectLst/>
                        </a:rPr>
                        <a:t> </a:t>
                      </a:r>
                      <a:r>
                        <a:rPr lang="fr-FR" sz="2000" dirty="0" err="1">
                          <a:effectLst/>
                        </a:rPr>
                        <a:t>kay</a:t>
                      </a:r>
                      <a:r>
                        <a:rPr lang="fr-FR" sz="2000" dirty="0">
                          <a:effectLst/>
                        </a:rPr>
                        <a:t> la.</a:t>
                      </a:r>
                    </a:p>
                    <a:p>
                      <a:pPr marL="342900" lvl="0" indent="-342900">
                        <a:lnSpc>
                          <a:spcPct val="90000"/>
                        </a:lnSpc>
                        <a:spcAft>
                          <a:spcPts val="0"/>
                        </a:spcAft>
                        <a:buFont typeface="Arial" panose="020B0604020202020204" pitchFamily="34" charset="0"/>
                        <a:buChar char="•"/>
                        <a:tabLst>
                          <a:tab pos="457200" algn="l"/>
                        </a:tabLst>
                      </a:pPr>
                      <a:r>
                        <a:rPr lang="fr-FR" sz="2000" dirty="0">
                          <a:effectLst/>
                        </a:rPr>
                        <a:t>Kay </a:t>
                      </a:r>
                      <a:r>
                        <a:rPr lang="fr-FR" sz="2000" dirty="0" err="1">
                          <a:effectLst/>
                        </a:rPr>
                        <a:t>yo</a:t>
                      </a:r>
                      <a:r>
                        <a:rPr lang="fr-FR" sz="2000" dirty="0">
                          <a:effectLst/>
                        </a:rPr>
                        <a:t> ka </a:t>
                      </a:r>
                      <a:r>
                        <a:rPr lang="fr-FR" sz="2000" dirty="0" err="1">
                          <a:effectLst/>
                        </a:rPr>
                        <a:t>sibi</a:t>
                      </a:r>
                      <a:r>
                        <a:rPr lang="fr-FR" sz="2000" dirty="0">
                          <a:effectLst/>
                        </a:rPr>
                        <a:t> </a:t>
                      </a:r>
                      <a:r>
                        <a:rPr lang="fr-FR" sz="2000" dirty="0" err="1">
                          <a:effectLst/>
                        </a:rPr>
                        <a:t>domaj</a:t>
                      </a:r>
                      <a:r>
                        <a:rPr lang="fr-FR" sz="2000" dirty="0">
                          <a:effectLst/>
                        </a:rPr>
                        <a:t>, </a:t>
                      </a:r>
                      <a:r>
                        <a:rPr lang="fr-FR" sz="2000" dirty="0" err="1">
                          <a:effectLst/>
                        </a:rPr>
                        <a:t>mem</a:t>
                      </a:r>
                      <a:r>
                        <a:rPr lang="fr-FR" sz="2000" dirty="0">
                          <a:effectLst/>
                        </a:rPr>
                        <a:t> </a:t>
                      </a:r>
                      <a:r>
                        <a:rPr lang="fr-FR" sz="2000" dirty="0" err="1">
                          <a:effectLst/>
                        </a:rPr>
                        <a:t>yo</a:t>
                      </a:r>
                      <a:r>
                        <a:rPr lang="fr-FR" sz="2000" dirty="0">
                          <a:effectLst/>
                        </a:rPr>
                        <a:t> </a:t>
                      </a:r>
                      <a:r>
                        <a:rPr lang="fr-FR" sz="2000" dirty="0" err="1">
                          <a:effectLst/>
                        </a:rPr>
                        <a:t>pap</a:t>
                      </a:r>
                      <a:r>
                        <a:rPr lang="fr-FR" sz="2000" dirty="0">
                          <a:effectLst/>
                        </a:rPr>
                        <a:t> </a:t>
                      </a:r>
                      <a:r>
                        <a:rPr lang="fr-FR" sz="2000" dirty="0" err="1">
                          <a:effectLst/>
                        </a:rPr>
                        <a:t>kraze</a:t>
                      </a:r>
                      <a:r>
                        <a:rPr lang="fr-FR" sz="2000" dirty="0">
                          <a:effectLst/>
                        </a:rPr>
                        <a:t> </a:t>
                      </a:r>
                      <a:r>
                        <a:rPr lang="fr-FR" sz="2000" dirty="0" err="1">
                          <a:effectLst/>
                        </a:rPr>
                        <a:t>nèt</a:t>
                      </a:r>
                      <a:r>
                        <a:rPr lang="fr-FR" sz="2000" dirty="0">
                          <a:effectLst/>
                        </a:rPr>
                        <a:t> si </a:t>
                      </a:r>
                      <a:r>
                        <a:rPr lang="fr-FR" sz="2000" dirty="0" err="1">
                          <a:effectLst/>
                        </a:rPr>
                        <a:t>konstriksyon</a:t>
                      </a:r>
                      <a:r>
                        <a:rPr lang="fr-FR" sz="2000" dirty="0">
                          <a:effectLst/>
                        </a:rPr>
                        <a:t> an te </a:t>
                      </a:r>
                      <a:r>
                        <a:rPr lang="fr-FR" sz="2000" dirty="0" err="1">
                          <a:effectLst/>
                        </a:rPr>
                        <a:t>byen</a:t>
                      </a:r>
                      <a:r>
                        <a:rPr lang="fr-FR" sz="2000" dirty="0">
                          <a:effectLst/>
                        </a:rPr>
                        <a:t> </a:t>
                      </a:r>
                      <a:r>
                        <a:rPr lang="fr-FR" sz="2000" dirty="0" err="1">
                          <a:effectLst/>
                        </a:rPr>
                        <a:t>fèt</a:t>
                      </a:r>
                      <a:r>
                        <a:rPr lang="fr-FR" sz="2000" dirty="0">
                          <a:effectLst/>
                        </a:rPr>
                        <a:t> pou sa.</a:t>
                      </a:r>
                    </a:p>
                    <a:p>
                      <a:pPr marL="342900" lvl="0" indent="-342900">
                        <a:lnSpc>
                          <a:spcPct val="90000"/>
                        </a:lnSpc>
                        <a:spcAft>
                          <a:spcPts val="0"/>
                        </a:spcAft>
                        <a:buFont typeface="Arial" panose="020B0604020202020204" pitchFamily="34" charset="0"/>
                        <a:buChar char="•"/>
                        <a:tabLst>
                          <a:tab pos="457200" algn="l"/>
                        </a:tabLst>
                      </a:pPr>
                      <a:r>
                        <a:rPr lang="fr-FR" sz="2000" dirty="0" err="1">
                          <a:effectLst/>
                        </a:rPr>
                        <a:t>Gen</a:t>
                      </a:r>
                      <a:r>
                        <a:rPr lang="fr-FR" sz="2000" dirty="0">
                          <a:effectLst/>
                        </a:rPr>
                        <a:t> </a:t>
                      </a:r>
                      <a:r>
                        <a:rPr lang="fr-FR" sz="2000" dirty="0" err="1">
                          <a:effectLst/>
                        </a:rPr>
                        <a:t>mezi</a:t>
                      </a:r>
                      <a:r>
                        <a:rPr lang="fr-FR" sz="2000" dirty="0">
                          <a:effectLst/>
                        </a:rPr>
                        <a:t> </a:t>
                      </a:r>
                      <a:r>
                        <a:rPr lang="fr-FR" sz="2000" dirty="0" err="1">
                          <a:effectLst/>
                        </a:rPr>
                        <a:t>prekosyon</a:t>
                      </a:r>
                      <a:r>
                        <a:rPr lang="fr-FR" sz="2000" dirty="0">
                          <a:effectLst/>
                        </a:rPr>
                        <a:t> </a:t>
                      </a:r>
                      <a:r>
                        <a:rPr lang="fr-FR" sz="2000" dirty="0" err="1">
                          <a:effectLst/>
                        </a:rPr>
                        <a:t>ki</a:t>
                      </a:r>
                      <a:r>
                        <a:rPr lang="fr-FR" sz="2000" dirty="0">
                          <a:effectLst/>
                        </a:rPr>
                        <a:t> ka </a:t>
                      </a:r>
                      <a:r>
                        <a:rPr lang="fr-FR" sz="2000" dirty="0" err="1">
                          <a:effectLst/>
                        </a:rPr>
                        <a:t>pran</a:t>
                      </a:r>
                      <a:r>
                        <a:rPr lang="fr-FR" sz="2000" dirty="0">
                          <a:effectLst/>
                        </a:rPr>
                        <a:t> pou </a:t>
                      </a:r>
                      <a:r>
                        <a:rPr lang="fr-FR" sz="2000" dirty="0" err="1">
                          <a:effectLst/>
                        </a:rPr>
                        <a:t>redwi</a:t>
                      </a:r>
                      <a:r>
                        <a:rPr lang="fr-FR" sz="2000" dirty="0">
                          <a:effectLst/>
                        </a:rPr>
                        <a:t> </a:t>
                      </a:r>
                      <a:r>
                        <a:rPr lang="fr-FR" sz="2000" dirty="0" err="1">
                          <a:effectLst/>
                        </a:rPr>
                        <a:t>domaj</a:t>
                      </a:r>
                      <a:r>
                        <a:rPr lang="fr-FR" sz="2000" dirty="0">
                          <a:effectLst/>
                        </a:rPr>
                        <a:t> </a:t>
                      </a:r>
                      <a:r>
                        <a:rPr lang="fr-FR" sz="2000" dirty="0" err="1">
                          <a:effectLst/>
                        </a:rPr>
                        <a:t>yo</a:t>
                      </a:r>
                      <a:r>
                        <a:rPr lang="fr-FR" sz="2000" dirty="0">
                          <a:effectLst/>
                        </a:rPr>
                        <a:t>.</a:t>
                      </a:r>
                      <a:endParaRPr lang="fr-FR" sz="2000" dirty="0">
                        <a:effectLst/>
                        <a:latin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1193642040"/>
                  </a:ext>
                </a:extLst>
              </a:tr>
              <a:tr h="382722">
                <a:tc>
                  <a:txBody>
                    <a:bodyPr/>
                    <a:lstStyle/>
                    <a:p>
                      <a:pPr marL="15240" algn="ctr">
                        <a:lnSpc>
                          <a:spcPct val="90000"/>
                        </a:lnSpc>
                        <a:spcAft>
                          <a:spcPts val="0"/>
                        </a:spcAft>
                      </a:pPr>
                      <a:r>
                        <a:rPr lang="de-CH" sz="2000">
                          <a:effectLst/>
                        </a:rPr>
                        <a:t>Fèb</a:t>
                      </a:r>
                      <a:endParaRPr lang="fr-FR" sz="2000">
                        <a:effectLst/>
                        <a:latin typeface="Calibri" panose="020F0502020204030204" pitchFamily="34" charset="0"/>
                        <a:cs typeface="Times New Roman" panose="02020603050405020304" pitchFamily="18" charset="0"/>
                      </a:endParaRPr>
                    </a:p>
                  </a:txBody>
                  <a:tcPr/>
                </a:tc>
                <a:tc>
                  <a:txBody>
                    <a:bodyPr/>
                    <a:lstStyle/>
                    <a:p>
                      <a:pPr marL="342900" lvl="0" indent="-342900">
                        <a:lnSpc>
                          <a:spcPct val="90000"/>
                        </a:lnSpc>
                        <a:spcAft>
                          <a:spcPts val="0"/>
                        </a:spcAft>
                        <a:buFont typeface="Arial" panose="020B0604020202020204" pitchFamily="34" charset="0"/>
                        <a:buChar char="•"/>
                        <a:tabLst>
                          <a:tab pos="457200" algn="l"/>
                        </a:tabLst>
                      </a:pPr>
                      <a:r>
                        <a:rPr lang="fr-FR" sz="2000">
                          <a:effectLst/>
                        </a:rPr>
                        <a:t>Sa pa reprezante gwo danje pou moun yo e batiman yo pap sibi anpil domaj.</a:t>
                      </a:r>
                      <a:endParaRPr lang="fr-FR" sz="2000">
                        <a:effectLst/>
                        <a:latin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506516853"/>
                  </a:ext>
                </a:extLst>
              </a:tr>
              <a:tr h="360040">
                <a:tc>
                  <a:txBody>
                    <a:bodyPr/>
                    <a:lstStyle/>
                    <a:p>
                      <a:pPr marL="15240" algn="ctr">
                        <a:lnSpc>
                          <a:spcPct val="90000"/>
                        </a:lnSpc>
                        <a:spcAft>
                          <a:spcPts val="0"/>
                        </a:spcAft>
                      </a:pPr>
                      <a:r>
                        <a:rPr lang="de-CH" sz="2000">
                          <a:effectLst/>
                        </a:rPr>
                        <a:t>Neglijab</a:t>
                      </a:r>
                      <a:endParaRPr lang="fr-FR" sz="2000">
                        <a:effectLst/>
                        <a:latin typeface="Calibri" panose="020F0502020204030204" pitchFamily="34" charset="0"/>
                        <a:cs typeface="Times New Roman" panose="02020603050405020304" pitchFamily="18" charset="0"/>
                      </a:endParaRPr>
                    </a:p>
                  </a:txBody>
                  <a:tcPr/>
                </a:tc>
                <a:tc>
                  <a:txBody>
                    <a:bodyPr/>
                    <a:lstStyle/>
                    <a:p>
                      <a:pPr marL="342900" lvl="0" indent="-342900">
                        <a:lnSpc>
                          <a:spcPct val="90000"/>
                        </a:lnSpc>
                        <a:spcAft>
                          <a:spcPts val="0"/>
                        </a:spcAft>
                        <a:buFont typeface="Arial" panose="020B0604020202020204" pitchFamily="34" charset="0"/>
                        <a:buChar char="•"/>
                        <a:tabLst>
                          <a:tab pos="457200" algn="l"/>
                        </a:tabLst>
                      </a:pPr>
                      <a:r>
                        <a:rPr lang="de-CH" sz="2000" dirty="0">
                          <a:effectLst/>
                        </a:rPr>
                        <a:t>Se </a:t>
                      </a:r>
                      <a:r>
                        <a:rPr lang="de-CH" sz="2000" dirty="0" err="1">
                          <a:effectLst/>
                        </a:rPr>
                        <a:t>yon</a:t>
                      </a:r>
                      <a:r>
                        <a:rPr lang="de-CH" sz="2000" dirty="0">
                          <a:effectLst/>
                        </a:rPr>
                        <a:t> </a:t>
                      </a:r>
                      <a:r>
                        <a:rPr lang="de-CH" sz="2000" dirty="0" err="1">
                          <a:effectLst/>
                        </a:rPr>
                        <a:t>zòn</a:t>
                      </a:r>
                      <a:r>
                        <a:rPr lang="de-CH" sz="2000" dirty="0">
                          <a:effectLst/>
                        </a:rPr>
                        <a:t> ou </a:t>
                      </a:r>
                      <a:r>
                        <a:rPr lang="de-CH" sz="2000" dirty="0" err="1">
                          <a:effectLst/>
                        </a:rPr>
                        <a:t>jis</a:t>
                      </a:r>
                      <a:r>
                        <a:rPr lang="de-CH" sz="2000" dirty="0">
                          <a:effectLst/>
                        </a:rPr>
                        <a:t> bezwen fè kèk </a:t>
                      </a:r>
                      <a:r>
                        <a:rPr lang="de-CH" sz="2000" dirty="0" err="1">
                          <a:effectLst/>
                        </a:rPr>
                        <a:t>sansiblizasyon</a:t>
                      </a:r>
                      <a:r>
                        <a:rPr lang="de-CH" sz="2000" dirty="0">
                          <a:effectLst/>
                        </a:rPr>
                        <a:t>, </a:t>
                      </a:r>
                      <a:r>
                        <a:rPr lang="de-CH" sz="2000" dirty="0" err="1">
                          <a:effectLst/>
                        </a:rPr>
                        <a:t>men</a:t>
                      </a:r>
                      <a:r>
                        <a:rPr lang="de-CH" sz="2000" dirty="0">
                          <a:effectLst/>
                        </a:rPr>
                        <a:t> </a:t>
                      </a:r>
                      <a:r>
                        <a:rPr lang="de-CH" sz="2000" dirty="0" err="1">
                          <a:effectLst/>
                        </a:rPr>
                        <a:t>pap</a:t>
                      </a:r>
                      <a:r>
                        <a:rPr lang="de-CH" sz="2000" dirty="0">
                          <a:effectLst/>
                        </a:rPr>
                        <a:t> gen gwo </a:t>
                      </a:r>
                      <a:r>
                        <a:rPr lang="de-CH" sz="2000" dirty="0" err="1">
                          <a:effectLst/>
                        </a:rPr>
                        <a:t>dega</a:t>
                      </a:r>
                      <a:r>
                        <a:rPr lang="de-CH" sz="2000" dirty="0">
                          <a:effectLst/>
                        </a:rPr>
                        <a:t>.</a:t>
                      </a:r>
                      <a:endParaRPr lang="fr-FR" sz="2000" dirty="0">
                        <a:effectLst/>
                        <a:latin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2591715247"/>
                  </a:ext>
                </a:extLst>
              </a:tr>
              <a:tr h="429405">
                <a:tc>
                  <a:txBody>
                    <a:bodyPr/>
                    <a:lstStyle/>
                    <a:p>
                      <a:pPr marL="15240" algn="ctr">
                        <a:lnSpc>
                          <a:spcPct val="90000"/>
                        </a:lnSpc>
                        <a:spcAft>
                          <a:spcPts val="0"/>
                        </a:spcAft>
                      </a:pPr>
                      <a:r>
                        <a:rPr lang="de-CH" sz="2000" dirty="0">
                          <a:effectLst/>
                        </a:rPr>
                        <a:t>Nil</a:t>
                      </a:r>
                      <a:endParaRPr lang="fr-FR" sz="2000" dirty="0">
                        <a:effectLst/>
                        <a:latin typeface="Calibri" panose="020F0502020204030204" pitchFamily="34" charset="0"/>
                        <a:cs typeface="Times New Roman" panose="02020603050405020304" pitchFamily="18" charset="0"/>
                      </a:endParaRPr>
                    </a:p>
                  </a:txBody>
                  <a:tcPr/>
                </a:tc>
                <a:tc>
                  <a:txBody>
                    <a:bodyPr/>
                    <a:lstStyle/>
                    <a:p>
                      <a:pPr marL="342900" lvl="0" indent="-342900">
                        <a:lnSpc>
                          <a:spcPct val="90000"/>
                        </a:lnSpc>
                        <a:spcAft>
                          <a:spcPts val="0"/>
                        </a:spcAft>
                        <a:buFont typeface="Arial" panose="020B0604020202020204" pitchFamily="34" charset="0"/>
                        <a:buChar char="•"/>
                        <a:tabLst>
                          <a:tab pos="457200" algn="l"/>
                        </a:tabLst>
                      </a:pPr>
                      <a:r>
                        <a:rPr lang="fr-FR" sz="2000" dirty="0">
                          <a:effectLst/>
                        </a:rPr>
                        <a:t>Pa </a:t>
                      </a:r>
                      <a:r>
                        <a:rPr lang="fr-FR" sz="2000" dirty="0" err="1">
                          <a:effectLst/>
                        </a:rPr>
                        <a:t>gen</a:t>
                      </a:r>
                      <a:r>
                        <a:rPr lang="fr-FR" sz="2000" dirty="0">
                          <a:effectLst/>
                        </a:rPr>
                        <a:t> </a:t>
                      </a:r>
                      <a:r>
                        <a:rPr lang="fr-FR" sz="2000" dirty="0" err="1">
                          <a:effectLst/>
                        </a:rPr>
                        <a:t>okenn</a:t>
                      </a:r>
                      <a:r>
                        <a:rPr lang="fr-FR" sz="2000" dirty="0">
                          <a:effectLst/>
                        </a:rPr>
                        <a:t> </a:t>
                      </a:r>
                      <a:r>
                        <a:rPr lang="fr-FR" sz="2000" dirty="0" err="1">
                          <a:effectLst/>
                        </a:rPr>
                        <a:t>danje</a:t>
                      </a:r>
                      <a:endParaRPr lang="fr-FR" sz="2000" dirty="0">
                        <a:effectLst/>
                        <a:latin typeface="Calibri" panose="020F0502020204030204" pitchFamily="34" charset="0"/>
                        <a:cs typeface="Times New Roman" panose="02020603050405020304" pitchFamily="18" charset="0"/>
                      </a:endParaRPr>
                    </a:p>
                  </a:txBody>
                  <a:tcPr/>
                </a:tc>
                <a:extLst>
                  <a:ext uri="{0D108BD9-81ED-4DB2-BD59-A6C34878D82A}">
                    <a16:rowId xmlns:a16="http://schemas.microsoft.com/office/drawing/2014/main" val="3483821610"/>
                  </a:ext>
                </a:extLst>
              </a:tr>
            </a:tbl>
          </a:graphicData>
        </a:graphic>
      </p:graphicFrame>
      <p:pic>
        <p:nvPicPr>
          <p:cNvPr id="5" name="Picture 4"/>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247283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9592" y="968686"/>
            <a:ext cx="6408712" cy="432047"/>
          </a:xfrm>
        </p:spPr>
        <p:txBody>
          <a:bodyPr/>
          <a:lstStyle/>
          <a:p>
            <a:r>
              <a:rPr lang="de-CH" sz="2000" dirty="0" err="1">
                <a:solidFill>
                  <a:srgbClr val="0070C0"/>
                </a:solidFill>
              </a:rPr>
              <a:t>Konsekans</a:t>
            </a:r>
            <a:r>
              <a:rPr lang="de-CH" sz="2000" dirty="0">
                <a:solidFill>
                  <a:srgbClr val="0070C0"/>
                </a:solidFill>
              </a:rPr>
              <a:t> li </a:t>
            </a:r>
            <a:r>
              <a:rPr lang="de-CH" sz="2000" dirty="0" err="1">
                <a:solidFill>
                  <a:srgbClr val="0070C0"/>
                </a:solidFill>
              </a:rPr>
              <a:t>kapab</a:t>
            </a:r>
            <a:r>
              <a:rPr lang="de-CH" sz="2000" dirty="0">
                <a:solidFill>
                  <a:srgbClr val="0070C0"/>
                </a:solidFill>
              </a:rPr>
              <a:t> genyen</a:t>
            </a:r>
            <a:endParaRPr lang="fr-FR" sz="20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55576" y="1484784"/>
            <a:ext cx="7760395" cy="4392488"/>
          </a:xfrm>
        </p:spPr>
        <p:txBody>
          <a:bodyPr/>
          <a:lstStyle/>
          <a:p>
            <a:pPr marL="0" indent="0" fontAlgn="t">
              <a:spcBef>
                <a:spcPts val="0"/>
              </a:spcBef>
              <a:spcAft>
                <a:spcPts val="0"/>
              </a:spcAft>
              <a:buNone/>
            </a:pPr>
            <a:r>
              <a:rPr lang="de-CH" sz="1600" b="1" kern="1200" dirty="0" smtClean="0">
                <a:solidFill>
                  <a:srgbClr val="000000"/>
                </a:solidFill>
                <a:latin typeface="Tw Cen MT" panose="020B0602020104020603" pitchFamily="34" charset="0"/>
              </a:rPr>
              <a:t> </a:t>
            </a:r>
            <a:endParaRPr lang="de-CH" sz="1400" dirty="0">
              <a:latin typeface="Arial" panose="020B0604020202020204" pitchFamily="34"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8750"/>
            <a:ext cx="9144000" cy="5275743"/>
          </a:xfrm>
          <a:prstGeom prst="rect">
            <a:avLst/>
          </a:prstGeom>
        </p:spPr>
      </p:pic>
      <p:pic>
        <p:nvPicPr>
          <p:cNvPr id="5" name="Picture 4"/>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22124617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55576" y="1484784"/>
            <a:ext cx="7760395" cy="4392488"/>
          </a:xfrm>
        </p:spPr>
        <p:txBody>
          <a:bodyPr/>
          <a:lstStyle/>
          <a:p>
            <a:pPr marL="0" indent="0" fontAlgn="t">
              <a:spcBef>
                <a:spcPts val="0"/>
              </a:spcBef>
              <a:spcAft>
                <a:spcPts val="0"/>
              </a:spcAft>
              <a:buNone/>
            </a:pPr>
            <a:r>
              <a:rPr lang="de-CH" sz="1600" b="1" kern="1200" dirty="0" smtClean="0">
                <a:solidFill>
                  <a:srgbClr val="000000"/>
                </a:solidFill>
                <a:latin typeface="Tw Cen MT" panose="020B0602020104020603" pitchFamily="34" charset="0"/>
              </a:rPr>
              <a:t> </a:t>
            </a:r>
            <a:endParaRPr lang="de-CH" sz="1400" dirty="0">
              <a:latin typeface="Arial" panose="020B060402020202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1052736"/>
            <a:ext cx="8672573" cy="4608511"/>
          </a:xfrm>
          <a:prstGeom prst="rect">
            <a:avLst/>
          </a:prstGeom>
        </p:spPr>
      </p:pic>
      <p:sp>
        <p:nvSpPr>
          <p:cNvPr id="8" name="Rectangle 7"/>
          <p:cNvSpPr/>
          <p:nvPr/>
        </p:nvSpPr>
        <p:spPr>
          <a:xfrm>
            <a:off x="2843808" y="533325"/>
            <a:ext cx="3211135" cy="424732"/>
          </a:xfrm>
          <a:prstGeom prst="rect">
            <a:avLst/>
          </a:prstGeom>
        </p:spPr>
        <p:txBody>
          <a:bodyPr wrap="none">
            <a:spAutoFit/>
          </a:bodyPr>
          <a:lstStyle/>
          <a:p>
            <a:pPr marL="173990" indent="-173990">
              <a:lnSpc>
                <a:spcPct val="120000"/>
              </a:lnSpc>
              <a:spcBef>
                <a:spcPts val="750"/>
              </a:spcBef>
              <a:spcAft>
                <a:spcPts val="800"/>
              </a:spcAft>
            </a:pPr>
            <a:r>
              <a:rPr lang="fr-CH" b="1" u="sng" dirty="0" err="1">
                <a:solidFill>
                  <a:srgbClr val="00B0F0"/>
                </a:solidFill>
                <a:latin typeface="Arial" panose="020B0604020202020204" pitchFamily="34" charset="0"/>
                <a:ea typeface="Times New Roman" panose="02020603050405020304" pitchFamily="18" charset="0"/>
                <a:cs typeface="Times New Roman" panose="02020603050405020304" pitchFamily="18" charset="0"/>
              </a:rPr>
              <a:t>Konsekans</a:t>
            </a:r>
            <a:r>
              <a:rPr lang="fr-CH" b="1" u="sng"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 li </a:t>
            </a:r>
            <a:r>
              <a:rPr lang="fr-CH" b="1" u="sng" dirty="0" err="1">
                <a:solidFill>
                  <a:srgbClr val="00B0F0"/>
                </a:solidFill>
                <a:latin typeface="Arial" panose="020B0604020202020204" pitchFamily="34" charset="0"/>
                <a:ea typeface="Times New Roman" panose="02020603050405020304" pitchFamily="18" charset="0"/>
                <a:cs typeface="Times New Roman" panose="02020603050405020304" pitchFamily="18" charset="0"/>
              </a:rPr>
              <a:t>kapab</a:t>
            </a:r>
            <a:r>
              <a:rPr lang="fr-CH" b="1" u="sng"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 </a:t>
            </a:r>
            <a:r>
              <a:rPr lang="fr-CH" b="1" u="sng" dirty="0" err="1">
                <a:solidFill>
                  <a:srgbClr val="00B0F0"/>
                </a:solidFill>
                <a:latin typeface="Arial" panose="020B0604020202020204" pitchFamily="34" charset="0"/>
                <a:ea typeface="Times New Roman" panose="02020603050405020304" pitchFamily="18" charset="0"/>
                <a:cs typeface="Times New Roman" panose="02020603050405020304" pitchFamily="18" charset="0"/>
              </a:rPr>
              <a:t>genyen</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3055235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4283968" y="338605"/>
            <a:ext cx="4392488" cy="1200329"/>
          </a:xfrm>
          <a:prstGeom prst="rect">
            <a:avLst/>
          </a:prstGeom>
          <a:noFill/>
        </p:spPr>
        <p:txBody>
          <a:bodyPr wrap="square" rtlCol="0">
            <a:spAutoFit/>
          </a:bodyPr>
          <a:lstStyle/>
          <a:p>
            <a:pPr algn="ctr"/>
            <a:r>
              <a:rPr lang="de-CH" i="1" dirty="0" err="1" smtClean="0">
                <a:solidFill>
                  <a:srgbClr val="FF0000"/>
                </a:solidFill>
              </a:rPr>
              <a:t>Appuyez</a:t>
            </a:r>
            <a:r>
              <a:rPr lang="de-CH" i="1" dirty="0" smtClean="0">
                <a:solidFill>
                  <a:srgbClr val="FF0000"/>
                </a:solidFill>
              </a:rPr>
              <a:t> </a:t>
            </a:r>
            <a:r>
              <a:rPr lang="de-CH" i="1" dirty="0" err="1" smtClean="0">
                <a:solidFill>
                  <a:srgbClr val="FF0000"/>
                </a:solidFill>
              </a:rPr>
              <a:t>sur</a:t>
            </a:r>
            <a:r>
              <a:rPr lang="de-CH" i="1" dirty="0" smtClean="0">
                <a:solidFill>
                  <a:srgbClr val="FF0000"/>
                </a:solidFill>
              </a:rPr>
              <a:t> </a:t>
            </a:r>
            <a:r>
              <a:rPr lang="de-CH" i="1" dirty="0" err="1" smtClean="0">
                <a:solidFill>
                  <a:srgbClr val="FF0000"/>
                </a:solidFill>
              </a:rPr>
              <a:t>Suivant</a:t>
            </a:r>
            <a:endParaRPr lang="de-CH" i="1" dirty="0" smtClean="0">
              <a:solidFill>
                <a:srgbClr val="FF0000"/>
              </a:solidFill>
            </a:endParaRPr>
          </a:p>
          <a:p>
            <a:pPr algn="ctr"/>
            <a:r>
              <a:rPr lang="de-CH" i="1" dirty="0" err="1" smtClean="0">
                <a:solidFill>
                  <a:srgbClr val="FF0000"/>
                </a:solidFill>
              </a:rPr>
              <a:t>Puis</a:t>
            </a:r>
            <a:r>
              <a:rPr lang="de-CH" i="1" dirty="0" smtClean="0">
                <a:solidFill>
                  <a:srgbClr val="FF0000"/>
                </a:solidFill>
              </a:rPr>
              <a:t> </a:t>
            </a:r>
            <a:r>
              <a:rPr lang="de-CH" i="1" dirty="0" err="1" smtClean="0">
                <a:solidFill>
                  <a:srgbClr val="FF0000"/>
                </a:solidFill>
              </a:rPr>
              <a:t>un</a:t>
            </a:r>
            <a:r>
              <a:rPr lang="de-CH" i="1" dirty="0" smtClean="0">
                <a:solidFill>
                  <a:srgbClr val="FF0000"/>
                </a:solidFill>
              </a:rPr>
              <a:t> </a:t>
            </a:r>
            <a:r>
              <a:rPr lang="de-CH" i="1" dirty="0" err="1" smtClean="0">
                <a:solidFill>
                  <a:srgbClr val="FF0000"/>
                </a:solidFill>
              </a:rPr>
              <a:t>click</a:t>
            </a:r>
            <a:r>
              <a:rPr lang="de-CH" i="1" dirty="0" smtClean="0">
                <a:solidFill>
                  <a:srgbClr val="FF0000"/>
                </a:solidFill>
              </a:rPr>
              <a:t> </a:t>
            </a:r>
            <a:r>
              <a:rPr lang="de-CH" i="1" dirty="0" err="1" smtClean="0">
                <a:solidFill>
                  <a:srgbClr val="FF0000"/>
                </a:solidFill>
              </a:rPr>
              <a:t>Gauche</a:t>
            </a:r>
            <a:r>
              <a:rPr lang="de-CH" i="1" dirty="0" smtClean="0">
                <a:solidFill>
                  <a:srgbClr val="FF0000"/>
                </a:solidFill>
              </a:rPr>
              <a:t> </a:t>
            </a:r>
            <a:r>
              <a:rPr lang="de-CH" i="1" dirty="0" err="1" smtClean="0">
                <a:solidFill>
                  <a:srgbClr val="FF0000"/>
                </a:solidFill>
              </a:rPr>
              <a:t>sur</a:t>
            </a:r>
            <a:r>
              <a:rPr lang="de-CH" i="1" dirty="0" smtClean="0">
                <a:solidFill>
                  <a:srgbClr val="FF0000"/>
                </a:solidFill>
              </a:rPr>
              <a:t> </a:t>
            </a:r>
            <a:r>
              <a:rPr lang="de-CH" i="1" dirty="0" err="1" smtClean="0">
                <a:solidFill>
                  <a:srgbClr val="FF0000"/>
                </a:solidFill>
              </a:rPr>
              <a:t>l’image</a:t>
            </a:r>
            <a:r>
              <a:rPr lang="de-CH" i="1" dirty="0" smtClean="0">
                <a:solidFill>
                  <a:srgbClr val="FF0000"/>
                </a:solidFill>
              </a:rPr>
              <a:t> </a:t>
            </a:r>
          </a:p>
          <a:p>
            <a:pPr algn="ctr"/>
            <a:r>
              <a:rPr lang="de-CH" i="1" dirty="0" err="1">
                <a:solidFill>
                  <a:srgbClr val="FF0000"/>
                </a:solidFill>
              </a:rPr>
              <a:t>p</a:t>
            </a:r>
            <a:r>
              <a:rPr lang="de-CH" i="1" dirty="0" err="1" smtClean="0">
                <a:solidFill>
                  <a:srgbClr val="FF0000"/>
                </a:solidFill>
              </a:rPr>
              <a:t>our</a:t>
            </a:r>
            <a:r>
              <a:rPr lang="de-CH" i="1" dirty="0" smtClean="0">
                <a:solidFill>
                  <a:srgbClr val="FF0000"/>
                </a:solidFill>
              </a:rPr>
              <a:t> </a:t>
            </a:r>
            <a:r>
              <a:rPr lang="de-CH" i="1" dirty="0" err="1" smtClean="0">
                <a:solidFill>
                  <a:srgbClr val="FF0000"/>
                </a:solidFill>
              </a:rPr>
              <a:t>Jouer</a:t>
            </a:r>
            <a:r>
              <a:rPr lang="de-CH" i="1" dirty="0" smtClean="0">
                <a:solidFill>
                  <a:srgbClr val="FF0000"/>
                </a:solidFill>
              </a:rPr>
              <a:t> la </a:t>
            </a:r>
            <a:r>
              <a:rPr lang="de-CH" i="1" dirty="0" err="1" smtClean="0">
                <a:solidFill>
                  <a:srgbClr val="FF0000"/>
                </a:solidFill>
              </a:rPr>
              <a:t>Vidéo</a:t>
            </a:r>
            <a:endParaRPr lang="fr-FR" i="1" dirty="0">
              <a:solidFill>
                <a:srgbClr val="FF0000"/>
              </a:solidFill>
            </a:endParaRPr>
          </a:p>
        </p:txBody>
      </p:sp>
      <p:pic>
        <p:nvPicPr>
          <p:cNvPr id="4" name="Mouvement de Terrai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44" y="1508424"/>
            <a:ext cx="9163050" cy="5349576"/>
          </a:xfrm>
          <a:prstGeom prst="rect">
            <a:avLst/>
          </a:prstGeom>
        </p:spPr>
      </p:pic>
      <p:sp>
        <p:nvSpPr>
          <p:cNvPr id="9" name="Rectangle 8"/>
          <p:cNvSpPr/>
          <p:nvPr/>
        </p:nvSpPr>
        <p:spPr>
          <a:xfrm>
            <a:off x="395536" y="727981"/>
            <a:ext cx="3211135" cy="424732"/>
          </a:xfrm>
          <a:prstGeom prst="rect">
            <a:avLst/>
          </a:prstGeom>
        </p:spPr>
        <p:txBody>
          <a:bodyPr wrap="none">
            <a:spAutoFit/>
          </a:bodyPr>
          <a:lstStyle/>
          <a:p>
            <a:pPr marL="173990" indent="-173990">
              <a:lnSpc>
                <a:spcPct val="120000"/>
              </a:lnSpc>
              <a:spcBef>
                <a:spcPts val="750"/>
              </a:spcBef>
              <a:spcAft>
                <a:spcPts val="800"/>
              </a:spcAft>
            </a:pPr>
            <a:r>
              <a:rPr lang="fr-CH" b="1" u="sng" dirty="0" err="1">
                <a:solidFill>
                  <a:srgbClr val="00B0F0"/>
                </a:solidFill>
                <a:latin typeface="Arial" panose="020B0604020202020204" pitchFamily="34" charset="0"/>
                <a:ea typeface="Times New Roman" panose="02020603050405020304" pitchFamily="18" charset="0"/>
                <a:cs typeface="Times New Roman" panose="02020603050405020304" pitchFamily="18" charset="0"/>
              </a:rPr>
              <a:t>Konsekans</a:t>
            </a:r>
            <a:r>
              <a:rPr lang="fr-CH" b="1" u="sng"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 li </a:t>
            </a:r>
            <a:r>
              <a:rPr lang="fr-CH" b="1" u="sng" dirty="0" err="1">
                <a:solidFill>
                  <a:srgbClr val="00B0F0"/>
                </a:solidFill>
                <a:latin typeface="Arial" panose="020B0604020202020204" pitchFamily="34" charset="0"/>
                <a:ea typeface="Times New Roman" panose="02020603050405020304" pitchFamily="18" charset="0"/>
                <a:cs typeface="Times New Roman" panose="02020603050405020304" pitchFamily="18" charset="0"/>
              </a:rPr>
              <a:t>kapab</a:t>
            </a:r>
            <a:r>
              <a:rPr lang="fr-CH" b="1" u="sng" dirty="0">
                <a:solidFill>
                  <a:srgbClr val="00B0F0"/>
                </a:solidFill>
                <a:latin typeface="Arial" panose="020B0604020202020204" pitchFamily="34" charset="0"/>
                <a:ea typeface="Times New Roman" panose="02020603050405020304" pitchFamily="18" charset="0"/>
                <a:cs typeface="Times New Roman" panose="02020603050405020304" pitchFamily="18" charset="0"/>
              </a:rPr>
              <a:t> </a:t>
            </a:r>
            <a:r>
              <a:rPr lang="fr-CH" b="1" u="sng" dirty="0" err="1">
                <a:solidFill>
                  <a:srgbClr val="00B0F0"/>
                </a:solidFill>
                <a:latin typeface="Arial" panose="020B0604020202020204" pitchFamily="34" charset="0"/>
                <a:ea typeface="Times New Roman" panose="02020603050405020304" pitchFamily="18" charset="0"/>
                <a:cs typeface="Times New Roman" panose="02020603050405020304" pitchFamily="18" charset="0"/>
              </a:rPr>
              <a:t>genyen</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Content Placeholder 9"/>
          <p:cNvSpPr>
            <a:spLocks noGrp="1"/>
          </p:cNvSpPr>
          <p:nvPr>
            <p:ph idx="1"/>
          </p:nvPr>
        </p:nvSpPr>
        <p:spPr/>
        <p:txBody>
          <a:bodyPr/>
          <a:lstStyle/>
          <a:p>
            <a:endParaRPr lang="fr-FR"/>
          </a:p>
        </p:txBody>
      </p:sp>
      <p:pic>
        <p:nvPicPr>
          <p:cNvPr id="6" name="Picture 5"/>
          <p:cNvPicPr>
            <a:picLocks noChangeAspect="1"/>
          </p:cNvPicPr>
          <p:nvPr/>
        </p:nvPicPr>
        <p:blipFill>
          <a:blip r:embed="rId5"/>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05962760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video>
              <p:cMediaNode vol="80000">
                <p:cTn id="2"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7765" y="1305235"/>
            <a:ext cx="3933614" cy="369332"/>
          </a:xfrm>
          <a:prstGeom prst="rect">
            <a:avLst/>
          </a:prstGeom>
        </p:spPr>
        <p:txBody>
          <a:bodyPr wrap="square">
            <a:spAutoFit/>
          </a:bodyPr>
          <a:lstStyle/>
          <a:p>
            <a:r>
              <a:rPr lang="de-CH" b="1" dirty="0" err="1">
                <a:solidFill>
                  <a:srgbClr val="0070C0"/>
                </a:solidFill>
              </a:rPr>
              <a:t>Definisyon</a:t>
            </a:r>
            <a:r>
              <a:rPr lang="de-CH" b="1" dirty="0">
                <a:solidFill>
                  <a:srgbClr val="0070C0"/>
                </a:solidFill>
              </a:rPr>
              <a:t> </a:t>
            </a:r>
            <a:r>
              <a:rPr lang="de-CH" b="1" dirty="0" smtClean="0">
                <a:solidFill>
                  <a:srgbClr val="0070C0"/>
                </a:solidFill>
              </a:rPr>
              <a:t> </a:t>
            </a:r>
            <a:endParaRPr lang="de-CH" dirty="0">
              <a:solidFill>
                <a:srgbClr val="0070C0"/>
              </a:solidFill>
            </a:endParaRPr>
          </a:p>
        </p:txBody>
      </p:sp>
      <p:sp>
        <p:nvSpPr>
          <p:cNvPr id="3" name="Rectangle 2"/>
          <p:cNvSpPr/>
          <p:nvPr/>
        </p:nvSpPr>
        <p:spPr>
          <a:xfrm>
            <a:off x="827584" y="1772816"/>
            <a:ext cx="4562427" cy="1631216"/>
          </a:xfrm>
          <a:prstGeom prst="rect">
            <a:avLst/>
          </a:prstGeom>
        </p:spPr>
        <p:txBody>
          <a:bodyPr wrap="square">
            <a:spAutoFit/>
          </a:bodyPr>
          <a:lstStyle/>
          <a:p>
            <a:r>
              <a:rPr lang="fr-CA" sz="2000" dirty="0" err="1"/>
              <a:t>Yon</a:t>
            </a:r>
            <a:r>
              <a:rPr lang="fr-CA" sz="2000" dirty="0"/>
              <a:t> </a:t>
            </a:r>
            <a:r>
              <a:rPr lang="fr-CA" sz="2000" dirty="0" err="1"/>
              <a:t>siklòn</a:t>
            </a:r>
            <a:r>
              <a:rPr lang="fr-CA" sz="2000" dirty="0"/>
              <a:t> se </a:t>
            </a:r>
            <a:r>
              <a:rPr lang="fr-CA" sz="2000" dirty="0" err="1"/>
              <a:t>yon</a:t>
            </a:r>
            <a:r>
              <a:rPr lang="fr-CA" sz="2000" dirty="0"/>
              <a:t> </a:t>
            </a:r>
            <a:r>
              <a:rPr lang="fr-CA" sz="2000" dirty="0" err="1"/>
              <a:t>pètibasyon</a:t>
            </a:r>
            <a:r>
              <a:rPr lang="fr-CA" sz="2000" dirty="0"/>
              <a:t> </a:t>
            </a:r>
            <a:r>
              <a:rPr lang="fr-CA" sz="2000" dirty="0" err="1"/>
              <a:t>atmosferik</a:t>
            </a:r>
            <a:r>
              <a:rPr lang="fr-CA" sz="2000" dirty="0"/>
              <a:t> </a:t>
            </a:r>
            <a:r>
              <a:rPr lang="fr-CA" sz="2000" dirty="0" err="1"/>
              <a:t>toubiyonè</a:t>
            </a:r>
            <a:r>
              <a:rPr lang="fr-CA" sz="2000" dirty="0"/>
              <a:t> </a:t>
            </a:r>
            <a:r>
              <a:rPr lang="fr-CA" sz="2000" dirty="0" err="1"/>
              <a:t>ki</a:t>
            </a:r>
            <a:r>
              <a:rPr lang="fr-CA" sz="2000" dirty="0"/>
              <a:t> </a:t>
            </a:r>
            <a:r>
              <a:rPr lang="fr-CA" sz="2000" dirty="0" err="1"/>
              <a:t>vini</a:t>
            </a:r>
            <a:r>
              <a:rPr lang="fr-CA" sz="2000" dirty="0"/>
              <a:t> </a:t>
            </a:r>
            <a:r>
              <a:rPr lang="fr-CA" sz="2000" dirty="0" err="1"/>
              <a:t>ak</a:t>
            </a:r>
            <a:r>
              <a:rPr lang="fr-CA" sz="2000" dirty="0"/>
              <a:t> </a:t>
            </a:r>
            <a:r>
              <a:rPr lang="fr-CA" sz="2000" dirty="0" err="1"/>
              <a:t>gwo</a:t>
            </a:r>
            <a:r>
              <a:rPr lang="fr-CA" sz="2000" dirty="0"/>
              <a:t> van(</a:t>
            </a:r>
            <a:r>
              <a:rPr lang="fr-CA" sz="2000" dirty="0" err="1"/>
              <a:t>ki</a:t>
            </a:r>
            <a:r>
              <a:rPr lang="fr-CA" sz="2000" dirty="0"/>
              <a:t> </a:t>
            </a:r>
            <a:r>
              <a:rPr lang="fr-CA" sz="2000" dirty="0" err="1"/>
              <a:t>kapab</a:t>
            </a:r>
            <a:r>
              <a:rPr lang="fr-CA" sz="2000" dirty="0"/>
              <a:t> </a:t>
            </a:r>
            <a:r>
              <a:rPr lang="fr-CA" sz="2000" dirty="0" err="1"/>
              <a:t>depase</a:t>
            </a:r>
            <a:r>
              <a:rPr lang="fr-CA" sz="2000" dirty="0"/>
              <a:t> </a:t>
            </a:r>
            <a:r>
              <a:rPr lang="fr-CA" sz="2000" dirty="0" err="1"/>
              <a:t>pafwa</a:t>
            </a:r>
            <a:r>
              <a:rPr lang="fr-CA" sz="2000" dirty="0"/>
              <a:t> 300 km/</a:t>
            </a:r>
            <a:r>
              <a:rPr lang="fr-CA" sz="2000" dirty="0" err="1"/>
              <a:t>lè</a:t>
            </a:r>
            <a:r>
              <a:rPr lang="fr-CA" sz="2000" dirty="0"/>
              <a:t>), </a:t>
            </a:r>
            <a:r>
              <a:rPr lang="fr-CA" sz="2000" dirty="0" err="1"/>
              <a:t>gwo</a:t>
            </a:r>
            <a:r>
              <a:rPr lang="fr-CA" sz="2000" dirty="0"/>
              <a:t> </a:t>
            </a:r>
            <a:r>
              <a:rPr lang="fr-CA" sz="2000" dirty="0" err="1"/>
              <a:t>lapli</a:t>
            </a:r>
            <a:r>
              <a:rPr lang="fr-CA" sz="2000" dirty="0"/>
              <a:t>, </a:t>
            </a:r>
            <a:r>
              <a:rPr lang="fr-CA" sz="2000" dirty="0" err="1"/>
              <a:t>gwo</a:t>
            </a:r>
            <a:r>
              <a:rPr lang="fr-CA" sz="2000" dirty="0"/>
              <a:t> </a:t>
            </a:r>
            <a:r>
              <a:rPr lang="fr-CA" sz="2000" dirty="0" err="1"/>
              <a:t>vag</a:t>
            </a:r>
            <a:r>
              <a:rPr lang="fr-CA" sz="2000" dirty="0"/>
              <a:t> </a:t>
            </a:r>
            <a:r>
              <a:rPr lang="fr-CA" sz="2000" dirty="0" err="1"/>
              <a:t>lanmè</a:t>
            </a:r>
            <a:r>
              <a:rPr lang="fr-CA" sz="2000" dirty="0"/>
              <a:t>. </a:t>
            </a:r>
            <a:r>
              <a:rPr lang="fr-CA" sz="2000" dirty="0" err="1"/>
              <a:t>Pètibasyon</a:t>
            </a:r>
            <a:r>
              <a:rPr lang="fr-CA" sz="2000" dirty="0"/>
              <a:t> sa </a:t>
            </a:r>
            <a:r>
              <a:rPr lang="fr-CA" sz="2000" dirty="0" err="1"/>
              <a:t>pran</a:t>
            </a:r>
            <a:r>
              <a:rPr lang="fr-CA" sz="2000" dirty="0"/>
              <a:t> </a:t>
            </a:r>
            <a:r>
              <a:rPr lang="fr-CA" sz="2000" dirty="0" err="1"/>
              <a:t>nesans</a:t>
            </a:r>
            <a:r>
              <a:rPr lang="fr-CA" sz="2000" dirty="0"/>
              <a:t> nan </a:t>
            </a:r>
            <a:r>
              <a:rPr lang="fr-CA" sz="2000" dirty="0" err="1"/>
              <a:t>lanmè</a:t>
            </a:r>
            <a:r>
              <a:rPr lang="fr-CA" sz="2000" dirty="0"/>
              <a:t> </a:t>
            </a:r>
            <a:r>
              <a:rPr lang="fr-CA" sz="2000" dirty="0" err="1"/>
              <a:t>ki</a:t>
            </a:r>
            <a:r>
              <a:rPr lang="fr-CA" sz="2000" dirty="0"/>
              <a:t> </a:t>
            </a:r>
            <a:r>
              <a:rPr lang="fr-CA" sz="2000" dirty="0" err="1"/>
              <a:t>cho</a:t>
            </a:r>
            <a:r>
              <a:rPr lang="fr-CA" sz="2000" dirty="0"/>
              <a:t> nan </a:t>
            </a:r>
            <a:r>
              <a:rPr lang="fr-CA" sz="2000" dirty="0" err="1"/>
              <a:t>zòn</a:t>
            </a:r>
            <a:r>
              <a:rPr lang="fr-CA" sz="2000" dirty="0"/>
              <a:t> </a:t>
            </a:r>
            <a:r>
              <a:rPr lang="fr-CA" sz="2000" dirty="0" err="1"/>
              <a:t>entètwopikal</a:t>
            </a:r>
            <a:r>
              <a:rPr lang="fr-CA" sz="2000" dirty="0"/>
              <a:t> </a:t>
            </a:r>
            <a:r>
              <a:rPr lang="fr-CA" sz="2000" dirty="0" err="1"/>
              <a:t>yo</a:t>
            </a:r>
            <a:r>
              <a:rPr lang="fr-CA" sz="2000" dirty="0"/>
              <a:t>.</a:t>
            </a:r>
          </a:p>
        </p:txBody>
      </p:sp>
      <p:pic>
        <p:nvPicPr>
          <p:cNvPr id="5" name="Picture 5" descr="m01"/>
          <p:cNvPicPr>
            <a:picLocks noGrp="1" noChangeAspect="1" noChangeArrowheads="1"/>
          </p:cNvPicPr>
          <p:nvPr>
            <p:ph idx="1"/>
          </p:nvPr>
        </p:nvPicPr>
        <p:blipFill>
          <a:blip r:embed="rId2" cstate="print"/>
          <a:stretch>
            <a:fillRect/>
          </a:stretch>
        </p:blipFill>
        <p:spPr bwMode="auto">
          <a:xfrm>
            <a:off x="5416412" y="1844824"/>
            <a:ext cx="3335569" cy="4536504"/>
          </a:xfrm>
          <a:prstGeom prst="rect">
            <a:avLst/>
          </a:prstGeom>
          <a:noFill/>
          <a:ln w="9525">
            <a:noFill/>
            <a:miter lim="800000"/>
            <a:headEnd/>
            <a:tailEnd/>
          </a:ln>
        </p:spPr>
      </p:pic>
      <p:sp>
        <p:nvSpPr>
          <p:cNvPr id="9" name="Rectangle 8"/>
          <p:cNvSpPr/>
          <p:nvPr/>
        </p:nvSpPr>
        <p:spPr>
          <a:xfrm>
            <a:off x="2066855" y="357445"/>
            <a:ext cx="3168352" cy="1000274"/>
          </a:xfrm>
          <a:prstGeom prst="rect">
            <a:avLst/>
          </a:prstGeom>
        </p:spPr>
        <p:txBody>
          <a:bodyPr wrap="square">
            <a:spAutoFit/>
          </a:bodyPr>
          <a:lstStyle/>
          <a:p>
            <a:pPr algn="ctr"/>
            <a:endParaRPr lang="de-CH" sz="1100" b="1" dirty="0">
              <a:solidFill>
                <a:srgbClr val="00B0F0"/>
              </a:solidFill>
            </a:endParaRPr>
          </a:p>
          <a:p>
            <a:pPr algn="ctr"/>
            <a:r>
              <a:rPr lang="de-CH" sz="4800" b="1" dirty="0">
                <a:solidFill>
                  <a:srgbClr val="00B0F0"/>
                </a:solidFill>
              </a:rPr>
              <a:t>1-	SIKLÒN</a:t>
            </a:r>
            <a:endParaRPr lang="de-CH" sz="3200" dirty="0"/>
          </a:p>
        </p:txBody>
      </p:sp>
      <p:pic>
        <p:nvPicPr>
          <p:cNvPr id="7" name="Picture 6"/>
          <p:cNvPicPr>
            <a:picLocks noChangeAspect="1"/>
          </p:cNvPicPr>
          <p:nvPr/>
        </p:nvPicPr>
        <p:blipFill>
          <a:blip r:embed="rId3"/>
          <a:stretch>
            <a:fillRect/>
          </a:stretch>
        </p:blipFill>
        <p:spPr>
          <a:xfrm>
            <a:off x="467544" y="3933056"/>
            <a:ext cx="4799384" cy="2520280"/>
          </a:xfrm>
          <a:prstGeom prst="rect">
            <a:avLst/>
          </a:prstGeom>
        </p:spPr>
      </p:pic>
      <p:pic>
        <p:nvPicPr>
          <p:cNvPr id="8" name="Picture 7"/>
          <p:cNvPicPr>
            <a:picLocks noChangeAspect="1"/>
          </p:cNvPicPr>
          <p:nvPr/>
        </p:nvPicPr>
        <p:blipFill>
          <a:blip r:embed="rId4"/>
          <a:stretch>
            <a:fillRect/>
          </a:stretch>
        </p:blipFill>
        <p:spPr>
          <a:xfrm>
            <a:off x="212397" y="116632"/>
            <a:ext cx="1981372" cy="481626"/>
          </a:xfrm>
          <a:prstGeom prst="rect">
            <a:avLst/>
          </a:prstGeom>
        </p:spPr>
      </p:pic>
    </p:spTree>
    <p:extLst>
      <p:ext uri="{BB962C8B-B14F-4D97-AF65-F5344CB8AC3E}">
        <p14:creationId xmlns:p14="http://schemas.microsoft.com/office/powerpoint/2010/main" val="31447342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861501"/>
            <a:ext cx="6408712" cy="432047"/>
          </a:xfrm>
        </p:spPr>
        <p:txBody>
          <a:bodyPr>
            <a:normAutofit/>
          </a:bodyPr>
          <a:lstStyle/>
          <a:p>
            <a:r>
              <a:rPr lang="de-CH" sz="2400" dirty="0">
                <a:solidFill>
                  <a:srgbClr val="0070C0"/>
                </a:solidFill>
              </a:rPr>
              <a:t>Mwayen </a:t>
            </a:r>
            <a:r>
              <a:rPr lang="de-CH" sz="2400" dirty="0" err="1">
                <a:solidFill>
                  <a:srgbClr val="0070C0"/>
                </a:solidFill>
              </a:rPr>
              <a:t>prevansyon</a:t>
            </a:r>
            <a:endParaRPr lang="fr-FR" sz="2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251520" y="1556792"/>
            <a:ext cx="8712968" cy="3024336"/>
          </a:xfrm>
        </p:spPr>
        <p:txBody>
          <a:bodyPr/>
          <a:lstStyle/>
          <a:p>
            <a:pPr marL="0" lvl="0" indent="0">
              <a:buNone/>
            </a:pPr>
            <a:r>
              <a:rPr lang="de-CH" sz="1400" b="1" kern="1200" dirty="0" smtClean="0">
                <a:solidFill>
                  <a:srgbClr val="000000"/>
                </a:solidFill>
                <a:latin typeface="Tw Cen MT" panose="020B0602020104020603" pitchFamily="34" charset="0"/>
              </a:rPr>
              <a:t> </a:t>
            </a:r>
          </a:p>
          <a:p>
            <a:pPr lvl="0"/>
            <a:r>
              <a:rPr lang="de-CH" sz="3200" dirty="0" err="1"/>
              <a:t>Amenajman</a:t>
            </a:r>
            <a:r>
              <a:rPr lang="de-CH" sz="3200" dirty="0"/>
              <a:t> </a:t>
            </a:r>
            <a:r>
              <a:rPr lang="de-CH" sz="3200" dirty="0" err="1"/>
              <a:t>teritwa</a:t>
            </a:r>
            <a:r>
              <a:rPr lang="de-CH" sz="3200" dirty="0"/>
              <a:t>; </a:t>
            </a:r>
            <a:endParaRPr lang="fr-FR" sz="3200" dirty="0"/>
          </a:p>
          <a:p>
            <a:pPr lvl="0"/>
            <a:r>
              <a:rPr lang="de-CH" sz="3200" dirty="0"/>
              <a:t>Plante </a:t>
            </a:r>
            <a:r>
              <a:rPr lang="de-CH" sz="3200" dirty="0" err="1"/>
              <a:t>yon</a:t>
            </a:r>
            <a:r>
              <a:rPr lang="de-CH" sz="3200" dirty="0"/>
              <a:t> </a:t>
            </a:r>
            <a:r>
              <a:rPr lang="de-CH" sz="3200" dirty="0" err="1"/>
              <a:t>seri</a:t>
            </a:r>
            <a:r>
              <a:rPr lang="de-CH" sz="3200" dirty="0"/>
              <a:t> plant </a:t>
            </a:r>
            <a:r>
              <a:rPr lang="de-CH" sz="3200" dirty="0" err="1"/>
              <a:t>ak</a:t>
            </a:r>
            <a:r>
              <a:rPr lang="de-CH" sz="3200" dirty="0"/>
              <a:t> </a:t>
            </a:r>
            <a:r>
              <a:rPr lang="de-CH" sz="3200" dirty="0" err="1"/>
              <a:t>pyebwa</a:t>
            </a:r>
            <a:r>
              <a:rPr lang="de-CH" sz="3200" dirty="0"/>
              <a:t> </a:t>
            </a:r>
            <a:r>
              <a:rPr lang="de-CH" sz="3200" dirty="0" err="1"/>
              <a:t>ki</a:t>
            </a:r>
            <a:r>
              <a:rPr lang="de-CH" sz="3200" dirty="0"/>
              <a:t> pou kenbe </a:t>
            </a:r>
            <a:r>
              <a:rPr lang="de-CH" sz="3200" dirty="0" err="1"/>
              <a:t>tè</a:t>
            </a:r>
            <a:r>
              <a:rPr lang="de-CH" sz="3200" dirty="0"/>
              <a:t> a </a:t>
            </a:r>
            <a:r>
              <a:rPr lang="de-CH" sz="3200" dirty="0" err="1"/>
              <a:t>tankou</a:t>
            </a:r>
            <a:r>
              <a:rPr lang="de-CH" sz="3200" dirty="0"/>
              <a:t> </a:t>
            </a:r>
            <a:r>
              <a:rPr lang="de-CH" sz="3200" dirty="0" err="1"/>
              <a:t>ekaliptis</a:t>
            </a:r>
            <a:r>
              <a:rPr lang="de-CH" sz="3200" dirty="0"/>
              <a:t>, </a:t>
            </a:r>
            <a:r>
              <a:rPr lang="de-CH" sz="3200" dirty="0" err="1"/>
              <a:t>akasya</a:t>
            </a:r>
            <a:r>
              <a:rPr lang="de-CH" sz="3200" dirty="0"/>
              <a:t>, </a:t>
            </a:r>
            <a:r>
              <a:rPr lang="de-CH" sz="3200" dirty="0" err="1"/>
              <a:t>bwadchèn</a:t>
            </a:r>
            <a:r>
              <a:rPr lang="de-CH" sz="3200" dirty="0"/>
              <a:t>, </a:t>
            </a:r>
            <a:r>
              <a:rPr lang="de-CH" sz="3200" dirty="0" err="1"/>
              <a:t>elatriye</a:t>
            </a:r>
            <a:r>
              <a:rPr lang="de-CH" sz="3200" dirty="0"/>
              <a:t>;</a:t>
            </a:r>
            <a:endParaRPr lang="fr-FR" sz="3200" dirty="0"/>
          </a:p>
          <a:p>
            <a:pPr lvl="0"/>
            <a:r>
              <a:rPr lang="fr-CH" sz="3200" dirty="0"/>
              <a:t>Reforestation (eucalyptus, acacia, chêne, </a:t>
            </a:r>
            <a:r>
              <a:rPr lang="fr-CH" sz="3200" dirty="0" err="1"/>
              <a:t>wozo</a:t>
            </a:r>
            <a:r>
              <a:rPr lang="fr-CH" sz="3200" dirty="0"/>
              <a:t>, </a:t>
            </a:r>
            <a:r>
              <a:rPr lang="fr-CH" sz="3200" dirty="0" err="1"/>
              <a:t>vetivè</a:t>
            </a:r>
            <a:r>
              <a:rPr lang="fr-CH" sz="3200" dirty="0"/>
              <a:t>, </a:t>
            </a:r>
            <a:r>
              <a:rPr lang="fr-CH" sz="3200" dirty="0" err="1"/>
              <a:t>banbou</a:t>
            </a:r>
            <a:r>
              <a:rPr lang="fr-CH" sz="3200" dirty="0"/>
              <a:t>, </a:t>
            </a:r>
            <a:r>
              <a:rPr lang="fr-CH" sz="3200" dirty="0" err="1"/>
              <a:t>zèb</a:t>
            </a:r>
            <a:r>
              <a:rPr lang="fr-CH" sz="3200" dirty="0"/>
              <a:t> </a:t>
            </a:r>
            <a:r>
              <a:rPr lang="fr-CH" sz="3200" dirty="0" err="1"/>
              <a:t>ginen</a:t>
            </a:r>
            <a:r>
              <a:rPr lang="fr-CH" sz="3200" dirty="0"/>
              <a:t>, </a:t>
            </a:r>
            <a:r>
              <a:rPr lang="fr-CH" sz="3200" dirty="0" err="1"/>
              <a:t>zèb</a:t>
            </a:r>
            <a:r>
              <a:rPr lang="fr-CH" sz="3200" dirty="0"/>
              <a:t> </a:t>
            </a:r>
            <a:r>
              <a:rPr lang="fr-CH" sz="3200" dirty="0" err="1"/>
              <a:t>elefan</a:t>
            </a:r>
            <a:r>
              <a:rPr lang="fr-CH" sz="3200" dirty="0" smtClean="0"/>
              <a:t>…)</a:t>
            </a:r>
            <a:endParaRPr lang="fr-FR" sz="2800" i="1"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263066101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742274"/>
            <a:ext cx="6408712" cy="432047"/>
          </a:xfrm>
        </p:spPr>
        <p:txBody>
          <a:bodyPr>
            <a:normAutofit/>
          </a:bodyPr>
          <a:lstStyle/>
          <a:p>
            <a:r>
              <a:rPr lang="de-CH" sz="2400" dirty="0">
                <a:solidFill>
                  <a:srgbClr val="0070C0"/>
                </a:solidFill>
              </a:rPr>
              <a:t>4-	TRANBLEMANNTÈ</a:t>
            </a:r>
            <a:endParaRPr lang="fr-FR" sz="24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1560" y="1844824"/>
            <a:ext cx="4680520" cy="2808312"/>
          </a:xfrm>
        </p:spPr>
        <p:txBody>
          <a:bodyPr>
            <a:normAutofit lnSpcReduction="10000"/>
          </a:bodyPr>
          <a:lstStyle/>
          <a:p>
            <a:pPr marL="0" indent="0">
              <a:buNone/>
            </a:pPr>
            <a:endParaRPr lang="pt-BR" sz="2400" b="1" dirty="0" smtClean="0"/>
          </a:p>
          <a:p>
            <a:pPr marL="0" indent="0">
              <a:lnSpc>
                <a:spcPct val="150000"/>
              </a:lnSpc>
              <a:buNone/>
            </a:pPr>
            <a:r>
              <a:rPr lang="fr-FR" dirty="0" err="1"/>
              <a:t>Yon</a:t>
            </a:r>
            <a:r>
              <a:rPr lang="fr-FR" dirty="0"/>
              <a:t> </a:t>
            </a:r>
            <a:r>
              <a:rPr lang="fr-FR" dirty="0" err="1"/>
              <a:t>tranblemanntè</a:t>
            </a:r>
            <a:r>
              <a:rPr lang="fr-FR" dirty="0"/>
              <a:t> se </a:t>
            </a:r>
            <a:r>
              <a:rPr lang="fr-FR" dirty="0" err="1"/>
              <a:t>tè</a:t>
            </a:r>
            <a:r>
              <a:rPr lang="fr-FR" dirty="0"/>
              <a:t> a </a:t>
            </a:r>
            <a:r>
              <a:rPr lang="fr-FR" dirty="0" err="1"/>
              <a:t>ki</a:t>
            </a:r>
            <a:r>
              <a:rPr lang="fr-FR" dirty="0"/>
              <a:t> </a:t>
            </a:r>
            <a:r>
              <a:rPr lang="fr-FR" dirty="0" err="1"/>
              <a:t>sekwe</a:t>
            </a:r>
            <a:r>
              <a:rPr lang="fr-FR" dirty="0"/>
              <a:t> </a:t>
            </a:r>
            <a:r>
              <a:rPr lang="fr-FR" dirty="0" err="1"/>
              <a:t>akoz</a:t>
            </a:r>
            <a:r>
              <a:rPr lang="fr-FR" dirty="0"/>
              <a:t> </a:t>
            </a:r>
            <a:r>
              <a:rPr lang="fr-FR" dirty="0" err="1"/>
              <a:t>yon</a:t>
            </a:r>
            <a:r>
              <a:rPr lang="fr-FR" dirty="0"/>
              <a:t> </a:t>
            </a:r>
            <a:r>
              <a:rPr lang="fr-FR" dirty="0" err="1"/>
              <a:t>frakti</a:t>
            </a:r>
            <a:r>
              <a:rPr lang="fr-FR" dirty="0"/>
              <a:t> </a:t>
            </a:r>
            <a:r>
              <a:rPr lang="fr-FR" dirty="0" err="1"/>
              <a:t>brital</a:t>
            </a:r>
            <a:r>
              <a:rPr lang="fr-FR" dirty="0"/>
              <a:t> </a:t>
            </a:r>
            <a:r>
              <a:rPr lang="fr-FR" dirty="0" err="1"/>
              <a:t>ki</a:t>
            </a:r>
            <a:r>
              <a:rPr lang="fr-FR" dirty="0"/>
              <a:t> </a:t>
            </a:r>
            <a:r>
              <a:rPr lang="fr-FR" dirty="0" err="1"/>
              <a:t>fèt</a:t>
            </a:r>
            <a:r>
              <a:rPr lang="fr-FR" dirty="0"/>
              <a:t> nan </a:t>
            </a:r>
            <a:r>
              <a:rPr lang="fr-FR" dirty="0" err="1"/>
              <a:t>pwofondè</a:t>
            </a:r>
            <a:r>
              <a:rPr lang="fr-FR" dirty="0"/>
              <a:t> </a:t>
            </a:r>
            <a:r>
              <a:rPr lang="fr-FR" dirty="0" err="1"/>
              <a:t>wòch</a:t>
            </a:r>
            <a:r>
              <a:rPr lang="fr-FR" dirty="0"/>
              <a:t> </a:t>
            </a:r>
            <a:r>
              <a:rPr lang="fr-FR" dirty="0" err="1"/>
              <a:t>ki</a:t>
            </a:r>
            <a:r>
              <a:rPr lang="fr-FR" dirty="0"/>
              <a:t> </a:t>
            </a:r>
            <a:r>
              <a:rPr lang="fr-FR" dirty="0" err="1"/>
              <a:t>fòme</a:t>
            </a:r>
            <a:r>
              <a:rPr lang="fr-FR" dirty="0"/>
              <a:t> </a:t>
            </a:r>
            <a:r>
              <a:rPr lang="fr-FR" dirty="0" err="1"/>
              <a:t>anvlòp</a:t>
            </a:r>
            <a:r>
              <a:rPr lang="fr-FR" dirty="0"/>
              <a:t> </a:t>
            </a:r>
            <a:r>
              <a:rPr lang="fr-FR" dirty="0" err="1"/>
              <a:t>tè</a:t>
            </a:r>
            <a:r>
              <a:rPr lang="fr-FR" dirty="0"/>
              <a:t> a. </a:t>
            </a:r>
            <a:r>
              <a:rPr lang="fr-FR" dirty="0" err="1"/>
              <a:t>Enèji</a:t>
            </a:r>
            <a:r>
              <a:rPr lang="fr-FR" dirty="0"/>
              <a:t> </a:t>
            </a:r>
            <a:r>
              <a:rPr lang="fr-FR" dirty="0" err="1"/>
              <a:t>ki</a:t>
            </a:r>
            <a:r>
              <a:rPr lang="fr-FR" dirty="0"/>
              <a:t> </a:t>
            </a:r>
            <a:r>
              <a:rPr lang="fr-FR" dirty="0" err="1"/>
              <a:t>libere</a:t>
            </a:r>
            <a:r>
              <a:rPr lang="fr-FR" dirty="0"/>
              <a:t> </a:t>
            </a:r>
            <a:r>
              <a:rPr lang="fr-FR" dirty="0" err="1"/>
              <a:t>lè</a:t>
            </a:r>
            <a:r>
              <a:rPr lang="fr-FR" dirty="0"/>
              <a:t> </a:t>
            </a:r>
            <a:r>
              <a:rPr lang="fr-FR" dirty="0" err="1"/>
              <a:t>frakti</a:t>
            </a:r>
            <a:r>
              <a:rPr lang="fr-FR" dirty="0"/>
              <a:t> sa </a:t>
            </a:r>
            <a:r>
              <a:rPr lang="fr-FR" dirty="0" err="1"/>
              <a:t>fèt</a:t>
            </a:r>
            <a:r>
              <a:rPr lang="fr-FR" dirty="0"/>
              <a:t> la </a:t>
            </a:r>
            <a:r>
              <a:rPr lang="fr-FR" dirty="0" err="1"/>
              <a:t>pwopaje</a:t>
            </a:r>
            <a:r>
              <a:rPr lang="fr-FR" dirty="0"/>
              <a:t> sou </a:t>
            </a:r>
            <a:r>
              <a:rPr lang="fr-FR" dirty="0" err="1"/>
              <a:t>fòm</a:t>
            </a:r>
            <a:r>
              <a:rPr lang="fr-FR" dirty="0"/>
              <a:t> </a:t>
            </a:r>
            <a:r>
              <a:rPr lang="fr-FR" dirty="0" err="1"/>
              <a:t>yon</a:t>
            </a:r>
            <a:r>
              <a:rPr lang="fr-FR" dirty="0"/>
              <a:t> </a:t>
            </a:r>
            <a:r>
              <a:rPr lang="fr-FR" dirty="0" err="1"/>
              <a:t>ond</a:t>
            </a:r>
            <a:endParaRPr lang="fr-FR" sz="2800" i="1" dirty="0"/>
          </a:p>
        </p:txBody>
      </p:sp>
      <p:sp>
        <p:nvSpPr>
          <p:cNvPr id="8" name="Rectangle 7"/>
          <p:cNvSpPr/>
          <p:nvPr/>
        </p:nvSpPr>
        <p:spPr>
          <a:xfrm>
            <a:off x="467544" y="1115452"/>
            <a:ext cx="3933614" cy="369332"/>
          </a:xfrm>
          <a:prstGeom prst="rect">
            <a:avLst/>
          </a:prstGeom>
        </p:spPr>
        <p:txBody>
          <a:bodyPr wrap="square">
            <a:spAutoFit/>
          </a:bodyPr>
          <a:lstStyle/>
          <a:p>
            <a:r>
              <a:rPr lang="de-CH" b="1" dirty="0" err="1">
                <a:solidFill>
                  <a:srgbClr val="0070C0"/>
                </a:solidFill>
              </a:rPr>
              <a:t>Definisyon</a:t>
            </a:r>
            <a:r>
              <a:rPr lang="de-CH" b="1" dirty="0">
                <a:solidFill>
                  <a:srgbClr val="0070C0"/>
                </a:solidFill>
              </a:rPr>
              <a:t> : </a:t>
            </a:r>
            <a:endParaRPr lang="de-CH" dirty="0">
              <a:solidFill>
                <a:srgbClr val="0070C0"/>
              </a:solidFill>
            </a:endParaRPr>
          </a:p>
        </p:txBody>
      </p:sp>
      <p:pic>
        <p:nvPicPr>
          <p:cNvPr id="9" name="Content Placeholder 3"/>
          <p:cNvPicPr/>
          <p:nvPr/>
        </p:nvPicPr>
        <p:blipFill rotWithShape="1">
          <a:blip r:embed="rId2">
            <a:extLst>
              <a:ext uri="{28A0092B-C50C-407E-A947-70E740481C1C}">
                <a14:useLocalDpi xmlns:a14="http://schemas.microsoft.com/office/drawing/2010/main" val="0"/>
              </a:ext>
            </a:extLst>
          </a:blip>
          <a:srcRect l="2151" r="11707" b="27265"/>
          <a:stretch/>
        </p:blipFill>
        <p:spPr bwMode="auto">
          <a:xfrm>
            <a:off x="3563888" y="4437112"/>
            <a:ext cx="4594056" cy="2176139"/>
          </a:xfrm>
          <a:prstGeom prst="rect">
            <a:avLst/>
          </a:prstGeom>
          <a:ln>
            <a:noFill/>
          </a:ln>
          <a:extLst>
            <a:ext uri="{53640926-AAD7-44D8-BBD7-CCE9431645EC}">
              <a14:shadowObscured xmlns:a14="http://schemas.microsoft.com/office/drawing/2010/main"/>
            </a:ext>
          </a:extLst>
        </p:spPr>
      </p:pic>
      <p:pic>
        <p:nvPicPr>
          <p:cNvPr id="6" name="Picture 5"/>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5260047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7664" y="825497"/>
            <a:ext cx="6408712" cy="432047"/>
          </a:xfrm>
        </p:spPr>
        <p:txBody>
          <a:bodyPr>
            <a:normAutofit fontScale="90000"/>
          </a:bodyPr>
          <a:lstStyle/>
          <a:p>
            <a:r>
              <a:rPr lang="de-CH" sz="2800" dirty="0">
                <a:solidFill>
                  <a:srgbClr val="0070C0"/>
                </a:solidFill>
              </a:rPr>
              <a:t>Kisa </a:t>
            </a:r>
            <a:r>
              <a:rPr lang="de-CH" sz="2800" dirty="0" err="1">
                <a:solidFill>
                  <a:srgbClr val="0070C0"/>
                </a:solidFill>
              </a:rPr>
              <a:t>ki</a:t>
            </a:r>
            <a:r>
              <a:rPr lang="de-CH" sz="2800" dirty="0">
                <a:solidFill>
                  <a:srgbClr val="0070C0"/>
                </a:solidFill>
              </a:rPr>
              <a:t> </a:t>
            </a:r>
            <a:r>
              <a:rPr lang="de-CH" sz="2800" dirty="0" err="1">
                <a:solidFill>
                  <a:srgbClr val="0070C0"/>
                </a:solidFill>
              </a:rPr>
              <a:t>lakoz</a:t>
            </a:r>
            <a:r>
              <a:rPr lang="de-CH" sz="2800" dirty="0">
                <a:solidFill>
                  <a:srgbClr val="0070C0"/>
                </a:solidFill>
              </a:rPr>
              <a:t> li</a:t>
            </a:r>
            <a:endParaRPr lang="fr-FR"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55576" y="1484784"/>
            <a:ext cx="7760395" cy="1584176"/>
          </a:xfrm>
        </p:spPr>
        <p:txBody>
          <a:bodyPr/>
          <a:lstStyle/>
          <a:p>
            <a:pPr lvl="0"/>
            <a:r>
              <a:rPr lang="pt-BR" dirty="0"/>
              <a:t>Se </a:t>
            </a:r>
            <a:r>
              <a:rPr lang="pt-BR" dirty="0" err="1"/>
              <a:t>jan</a:t>
            </a:r>
            <a:r>
              <a:rPr lang="pt-BR" dirty="0"/>
              <a:t> </a:t>
            </a:r>
            <a:r>
              <a:rPr lang="pt-BR" dirty="0" err="1"/>
              <a:t>tè</a:t>
            </a:r>
            <a:r>
              <a:rPr lang="pt-BR" dirty="0"/>
              <a:t> a </a:t>
            </a:r>
            <a:r>
              <a:rPr lang="pt-BR" dirty="0" err="1"/>
              <a:t>konpoze</a:t>
            </a:r>
            <a:r>
              <a:rPr lang="pt-BR" dirty="0"/>
              <a:t> de </a:t>
            </a:r>
            <a:r>
              <a:rPr lang="pt-BR" dirty="0" err="1"/>
              <a:t>yon</a:t>
            </a:r>
            <a:r>
              <a:rPr lang="pt-BR" dirty="0"/>
              <a:t> </a:t>
            </a:r>
            <a:r>
              <a:rPr lang="pt-BR" dirty="0" err="1"/>
              <a:t>ansanm</a:t>
            </a:r>
            <a:r>
              <a:rPr lang="pt-BR" dirty="0"/>
              <a:t> </a:t>
            </a:r>
            <a:r>
              <a:rPr lang="pt-BR" dirty="0" err="1"/>
              <a:t>gwo</a:t>
            </a:r>
            <a:r>
              <a:rPr lang="pt-BR" dirty="0"/>
              <a:t> </a:t>
            </a:r>
            <a:r>
              <a:rPr lang="pt-BR" dirty="0" err="1"/>
              <a:t>plak</a:t>
            </a:r>
            <a:r>
              <a:rPr lang="pt-BR" dirty="0"/>
              <a:t> k </a:t>
            </a:r>
            <a:r>
              <a:rPr lang="pt-BR" dirty="0" err="1"/>
              <a:t>ap</a:t>
            </a:r>
            <a:r>
              <a:rPr lang="pt-BR" dirty="0"/>
              <a:t> </a:t>
            </a:r>
            <a:r>
              <a:rPr lang="pt-BR" dirty="0" err="1"/>
              <a:t>bouje</a:t>
            </a:r>
            <a:r>
              <a:rPr lang="pt-BR" dirty="0"/>
              <a:t> </a:t>
            </a:r>
            <a:r>
              <a:rPr lang="pt-BR" dirty="0" err="1"/>
              <a:t>ansanm</a:t>
            </a:r>
            <a:r>
              <a:rPr lang="pt-BR" dirty="0"/>
              <a:t> ki </a:t>
            </a:r>
            <a:r>
              <a:rPr lang="pt-BR" dirty="0" err="1"/>
              <a:t>lakoz</a:t>
            </a:r>
            <a:endParaRPr lang="fr-FR" sz="2000" dirty="0"/>
          </a:p>
          <a:p>
            <a:pPr lvl="0"/>
            <a:r>
              <a:rPr lang="pt-BR" dirty="0" err="1"/>
              <a:t>Vòlkan</a:t>
            </a:r>
            <a:r>
              <a:rPr lang="pt-BR" dirty="0"/>
              <a:t> ki pete </a:t>
            </a:r>
            <a:r>
              <a:rPr lang="pt-BR" dirty="0" err="1"/>
              <a:t>kapab</a:t>
            </a:r>
            <a:r>
              <a:rPr lang="pt-BR" dirty="0"/>
              <a:t> </a:t>
            </a:r>
            <a:r>
              <a:rPr lang="pt-BR" dirty="0" err="1"/>
              <a:t>lakoz</a:t>
            </a:r>
            <a:r>
              <a:rPr lang="pt-BR" dirty="0"/>
              <a:t> </a:t>
            </a:r>
            <a:r>
              <a:rPr lang="pt-BR" dirty="0" err="1"/>
              <a:t>tou</a:t>
            </a:r>
            <a:endParaRPr lang="fr-FR" sz="2000" dirty="0"/>
          </a:p>
          <a:p>
            <a:pPr lvl="0"/>
            <a:r>
              <a:rPr lang="pt-BR" dirty="0" err="1"/>
              <a:t>Lèzòm</a:t>
            </a:r>
            <a:r>
              <a:rPr lang="pt-BR" dirty="0"/>
              <a:t> </a:t>
            </a:r>
            <a:r>
              <a:rPr lang="pt-BR" dirty="0" err="1"/>
              <a:t>gen</a:t>
            </a:r>
            <a:r>
              <a:rPr lang="pt-BR" dirty="0"/>
              <a:t> </a:t>
            </a:r>
            <a:r>
              <a:rPr lang="pt-BR" dirty="0" err="1"/>
              <a:t>kapasite</a:t>
            </a:r>
            <a:r>
              <a:rPr lang="pt-BR" dirty="0"/>
              <a:t> </a:t>
            </a:r>
            <a:r>
              <a:rPr lang="pt-BR" dirty="0" err="1"/>
              <a:t>pou</a:t>
            </a:r>
            <a:r>
              <a:rPr lang="pt-BR" dirty="0"/>
              <a:t> </a:t>
            </a:r>
            <a:r>
              <a:rPr lang="pt-BR" dirty="0" err="1"/>
              <a:t>pwovoke</a:t>
            </a:r>
            <a:r>
              <a:rPr lang="pt-BR" dirty="0"/>
              <a:t> </a:t>
            </a:r>
            <a:r>
              <a:rPr lang="pt-BR" dirty="0" err="1"/>
              <a:t>tranblemanntè</a:t>
            </a:r>
            <a:r>
              <a:rPr lang="pt-BR" dirty="0"/>
              <a:t> </a:t>
            </a:r>
            <a:r>
              <a:rPr lang="pt-BR" dirty="0" err="1"/>
              <a:t>tou</a:t>
            </a:r>
            <a:endParaRPr lang="fr-FR" sz="2000" dirty="0"/>
          </a:p>
          <a:p>
            <a:pPr marL="0" lvl="0" indent="0">
              <a:buNone/>
            </a:pPr>
            <a:endParaRPr lang="fr-FR" sz="2000" i="1"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79722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9552" y="404664"/>
            <a:ext cx="8604448" cy="2808312"/>
          </a:xfrm>
        </p:spPr>
        <p:txBody>
          <a:bodyPr>
            <a:normAutofit/>
          </a:bodyPr>
          <a:lstStyle/>
          <a:p>
            <a:pPr marL="0" indent="0">
              <a:buNone/>
            </a:pPr>
            <a:endParaRPr lang="pt-BR" sz="2400" b="1" dirty="0" smtClean="0"/>
          </a:p>
          <a:p>
            <a:pPr marL="0" indent="0">
              <a:lnSpc>
                <a:spcPct val="150000"/>
              </a:lnSpc>
              <a:buNone/>
            </a:pPr>
            <a:r>
              <a:rPr lang="fr-FR" dirty="0" err="1"/>
              <a:t>Kote</a:t>
            </a:r>
            <a:r>
              <a:rPr lang="fr-FR" dirty="0"/>
              <a:t> </a:t>
            </a:r>
            <a:r>
              <a:rPr lang="fr-FR" dirty="0" err="1"/>
              <a:t>frakti</a:t>
            </a:r>
            <a:r>
              <a:rPr lang="fr-FR" dirty="0"/>
              <a:t> a </a:t>
            </a:r>
            <a:r>
              <a:rPr lang="fr-FR" dirty="0" err="1"/>
              <a:t>fèt</a:t>
            </a:r>
            <a:r>
              <a:rPr lang="fr-FR" dirty="0"/>
              <a:t> </a:t>
            </a:r>
            <a:r>
              <a:rPr lang="fr-FR" dirty="0" err="1"/>
              <a:t>anba</a:t>
            </a:r>
            <a:r>
              <a:rPr lang="fr-FR" dirty="0"/>
              <a:t> </a:t>
            </a:r>
            <a:r>
              <a:rPr lang="fr-FR" dirty="0" err="1"/>
              <a:t>tè</a:t>
            </a:r>
            <a:r>
              <a:rPr lang="fr-FR" dirty="0"/>
              <a:t> a, </a:t>
            </a:r>
            <a:r>
              <a:rPr lang="fr-FR" dirty="0" err="1"/>
              <a:t>yo</a:t>
            </a:r>
            <a:r>
              <a:rPr lang="fr-FR" dirty="0"/>
              <a:t> </a:t>
            </a:r>
            <a:r>
              <a:rPr lang="fr-FR" dirty="0" err="1"/>
              <a:t>rele</a:t>
            </a:r>
            <a:r>
              <a:rPr lang="fr-FR" dirty="0"/>
              <a:t> l </a:t>
            </a:r>
            <a:r>
              <a:rPr lang="fr-FR" dirty="0" err="1"/>
              <a:t>Fwaye</a:t>
            </a:r>
            <a:r>
              <a:rPr lang="fr-FR" dirty="0"/>
              <a:t>. </a:t>
            </a:r>
            <a:endParaRPr lang="fr-FR" dirty="0" smtClean="0"/>
          </a:p>
          <a:p>
            <a:pPr marL="0" indent="0">
              <a:lnSpc>
                <a:spcPct val="150000"/>
              </a:lnSpc>
              <a:buNone/>
            </a:pPr>
            <a:r>
              <a:rPr lang="fr-FR" dirty="0" smtClean="0"/>
              <a:t>E </a:t>
            </a:r>
            <a:r>
              <a:rPr lang="fr-FR" dirty="0" err="1"/>
              <a:t>kote</a:t>
            </a:r>
            <a:r>
              <a:rPr lang="fr-FR" dirty="0"/>
              <a:t> sou </a:t>
            </a:r>
            <a:r>
              <a:rPr lang="fr-FR" dirty="0" err="1"/>
              <a:t>sifas</a:t>
            </a:r>
            <a:r>
              <a:rPr lang="fr-FR" dirty="0"/>
              <a:t> </a:t>
            </a:r>
            <a:r>
              <a:rPr lang="fr-FR" dirty="0" err="1"/>
              <a:t>tè</a:t>
            </a:r>
            <a:r>
              <a:rPr lang="fr-FR" dirty="0"/>
              <a:t> a </a:t>
            </a:r>
            <a:r>
              <a:rPr lang="fr-FR" dirty="0" err="1"/>
              <a:t>ki</a:t>
            </a:r>
            <a:r>
              <a:rPr lang="fr-FR" dirty="0"/>
              <a:t> </a:t>
            </a:r>
            <a:r>
              <a:rPr lang="fr-FR" dirty="0" err="1"/>
              <a:t>dwat</a:t>
            </a:r>
            <a:r>
              <a:rPr lang="fr-FR" dirty="0"/>
              <a:t> </a:t>
            </a:r>
            <a:r>
              <a:rPr lang="fr-FR" dirty="0" err="1"/>
              <a:t>dirèk</a:t>
            </a:r>
            <a:r>
              <a:rPr lang="fr-FR" dirty="0"/>
              <a:t> sou </a:t>
            </a:r>
            <a:r>
              <a:rPr lang="fr-FR" dirty="0" err="1"/>
              <a:t>tèt</a:t>
            </a:r>
            <a:r>
              <a:rPr lang="fr-FR" dirty="0"/>
              <a:t> </a:t>
            </a:r>
            <a:r>
              <a:rPr lang="fr-FR" dirty="0" err="1"/>
              <a:t>kote</a:t>
            </a:r>
            <a:r>
              <a:rPr lang="fr-FR" dirty="0"/>
              <a:t> </a:t>
            </a:r>
            <a:r>
              <a:rPr lang="fr-FR" dirty="0" err="1"/>
              <a:t>fwaye</a:t>
            </a:r>
            <a:r>
              <a:rPr lang="fr-FR" dirty="0"/>
              <a:t> a, </a:t>
            </a:r>
            <a:r>
              <a:rPr lang="fr-FR" dirty="0" err="1"/>
              <a:t>yo</a:t>
            </a:r>
            <a:r>
              <a:rPr lang="fr-FR" dirty="0"/>
              <a:t> </a:t>
            </a:r>
            <a:r>
              <a:rPr lang="fr-FR" dirty="0" err="1"/>
              <a:t>rele</a:t>
            </a:r>
            <a:r>
              <a:rPr lang="fr-FR" dirty="0"/>
              <a:t> li </a:t>
            </a:r>
            <a:r>
              <a:rPr lang="fr-FR" dirty="0" err="1"/>
              <a:t>episant</a:t>
            </a:r>
            <a:r>
              <a:rPr lang="fr-FR" dirty="0"/>
              <a:t>. </a:t>
            </a:r>
            <a:endParaRPr lang="fr-FR" sz="2800" i="1" dirty="0"/>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2492896"/>
            <a:ext cx="8045010" cy="3672408"/>
          </a:xfrm>
          <a:prstGeom prst="rect">
            <a:avLst/>
          </a:prstGeom>
        </p:spPr>
      </p:pic>
      <p:pic>
        <p:nvPicPr>
          <p:cNvPr id="4" name="Picture 3"/>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11986434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696" y="664657"/>
            <a:ext cx="6408712" cy="432047"/>
          </a:xfrm>
        </p:spPr>
        <p:txBody>
          <a:bodyPr>
            <a:normAutofit fontScale="90000"/>
          </a:bodyPr>
          <a:lstStyle/>
          <a:p>
            <a:r>
              <a:rPr lang="es-ES" sz="2800" dirty="0" err="1">
                <a:solidFill>
                  <a:srgbClr val="0070C0"/>
                </a:solidFill>
              </a:rPr>
              <a:t>Kijan</a:t>
            </a:r>
            <a:r>
              <a:rPr lang="es-ES" sz="2800" dirty="0">
                <a:solidFill>
                  <a:srgbClr val="0070C0"/>
                </a:solidFill>
              </a:rPr>
              <a:t> yo </a:t>
            </a:r>
            <a:r>
              <a:rPr lang="es-ES" sz="2800" dirty="0" err="1">
                <a:solidFill>
                  <a:srgbClr val="0070C0"/>
                </a:solidFill>
              </a:rPr>
              <a:t>evalye</a:t>
            </a:r>
            <a:r>
              <a:rPr lang="es-ES" sz="2800" dirty="0">
                <a:solidFill>
                  <a:srgbClr val="0070C0"/>
                </a:solidFill>
              </a:rPr>
              <a:t> </a:t>
            </a:r>
            <a:r>
              <a:rPr lang="es-ES" sz="2800" dirty="0" err="1">
                <a:solidFill>
                  <a:srgbClr val="0070C0"/>
                </a:solidFill>
              </a:rPr>
              <a:t>entansite</a:t>
            </a:r>
            <a:r>
              <a:rPr lang="es-ES" sz="2800" dirty="0">
                <a:solidFill>
                  <a:srgbClr val="0070C0"/>
                </a:solidFill>
              </a:rPr>
              <a:t> l</a:t>
            </a:r>
            <a:endParaRPr lang="fr-FR" sz="2800" dirty="0">
              <a:effectLst>
                <a:outerShdw blurRad="38100" dist="38100" dir="2700000" algn="tl">
                  <a:srgbClr val="000000">
                    <a:alpha val="43137"/>
                  </a:srgbClr>
                </a:outerShdw>
              </a:effectLst>
            </a:endParaRPr>
          </a:p>
        </p:txBody>
      </p:sp>
      <p:sp>
        <p:nvSpPr>
          <p:cNvPr id="8" name="Rectangle 7"/>
          <p:cNvSpPr/>
          <p:nvPr/>
        </p:nvSpPr>
        <p:spPr>
          <a:xfrm>
            <a:off x="357858" y="1052736"/>
            <a:ext cx="8064896" cy="646331"/>
          </a:xfrm>
          <a:prstGeom prst="rect">
            <a:avLst/>
          </a:prstGeom>
        </p:spPr>
        <p:txBody>
          <a:bodyPr wrap="square">
            <a:spAutoFit/>
          </a:bodyPr>
          <a:lstStyle/>
          <a:p>
            <a:r>
              <a:rPr lang="pt-BR" dirty="0" err="1"/>
              <a:t>Pi</a:t>
            </a:r>
            <a:r>
              <a:rPr lang="pt-BR" dirty="0"/>
              <a:t> </a:t>
            </a:r>
            <a:r>
              <a:rPr lang="pt-BR" dirty="0" err="1"/>
              <a:t>souvan</a:t>
            </a:r>
            <a:r>
              <a:rPr lang="pt-BR" dirty="0"/>
              <a:t>, </a:t>
            </a:r>
            <a:r>
              <a:rPr lang="pt-BR" dirty="0" err="1"/>
              <a:t>pou</a:t>
            </a:r>
            <a:r>
              <a:rPr lang="pt-BR" dirty="0"/>
              <a:t> </a:t>
            </a:r>
            <a:r>
              <a:rPr lang="pt-BR" dirty="0" err="1"/>
              <a:t>yo</a:t>
            </a:r>
            <a:r>
              <a:rPr lang="pt-BR" dirty="0"/>
              <a:t> </a:t>
            </a:r>
            <a:r>
              <a:rPr lang="pt-BR" dirty="0" err="1"/>
              <a:t>pale</a:t>
            </a:r>
            <a:r>
              <a:rPr lang="pt-BR" dirty="0"/>
              <a:t> de </a:t>
            </a:r>
            <a:r>
              <a:rPr lang="pt-BR" dirty="0" err="1"/>
              <a:t>fòs</a:t>
            </a:r>
            <a:r>
              <a:rPr lang="pt-BR" dirty="0"/>
              <a:t> </a:t>
            </a:r>
            <a:r>
              <a:rPr lang="pt-BR" dirty="0" err="1"/>
              <a:t>tranblemanntè</a:t>
            </a:r>
            <a:r>
              <a:rPr lang="pt-BR" dirty="0"/>
              <a:t> </a:t>
            </a:r>
            <a:r>
              <a:rPr lang="pt-BR" dirty="0" err="1"/>
              <a:t>yo</a:t>
            </a:r>
            <a:r>
              <a:rPr lang="pt-BR" dirty="0"/>
              <a:t>, </a:t>
            </a:r>
            <a:r>
              <a:rPr lang="pt-BR" dirty="0" err="1"/>
              <a:t>yo</a:t>
            </a:r>
            <a:r>
              <a:rPr lang="pt-BR" dirty="0"/>
              <a:t> </a:t>
            </a:r>
            <a:r>
              <a:rPr lang="pt-BR" dirty="0" err="1"/>
              <a:t>sèvi</a:t>
            </a:r>
            <a:r>
              <a:rPr lang="pt-BR" dirty="0"/>
              <a:t> </a:t>
            </a:r>
            <a:r>
              <a:rPr lang="pt-BR" dirty="0" err="1"/>
              <a:t>ak</a:t>
            </a:r>
            <a:r>
              <a:rPr lang="pt-BR" dirty="0"/>
              <a:t> </a:t>
            </a:r>
            <a:r>
              <a:rPr lang="pt-BR" dirty="0" err="1"/>
              <a:t>Echèl</a:t>
            </a:r>
            <a:r>
              <a:rPr lang="pt-BR" dirty="0"/>
              <a:t> </a:t>
            </a:r>
            <a:r>
              <a:rPr lang="pt-BR" dirty="0" err="1"/>
              <a:t>Richtè</a:t>
            </a:r>
            <a:r>
              <a:rPr lang="pt-BR" dirty="0"/>
              <a:t> ki </a:t>
            </a:r>
            <a:r>
              <a:rPr lang="pt-BR" dirty="0" err="1"/>
              <a:t>mezire</a:t>
            </a:r>
            <a:r>
              <a:rPr lang="pt-BR" dirty="0"/>
              <a:t> </a:t>
            </a:r>
            <a:r>
              <a:rPr lang="pt-BR" dirty="0" err="1"/>
              <a:t>kantite</a:t>
            </a:r>
            <a:r>
              <a:rPr lang="pt-BR" dirty="0"/>
              <a:t> </a:t>
            </a:r>
            <a:r>
              <a:rPr lang="pt-BR" dirty="0" err="1"/>
              <a:t>enèji</a:t>
            </a:r>
            <a:r>
              <a:rPr lang="pt-BR" dirty="0"/>
              <a:t> ki libere </a:t>
            </a:r>
            <a:r>
              <a:rPr lang="pt-BR" dirty="0" err="1"/>
              <a:t>kote</a:t>
            </a:r>
            <a:r>
              <a:rPr lang="pt-BR" dirty="0"/>
              <a:t> </a:t>
            </a:r>
            <a:r>
              <a:rPr lang="pt-BR" dirty="0" err="1"/>
              <a:t>frakti</a:t>
            </a:r>
            <a:r>
              <a:rPr lang="pt-BR" dirty="0"/>
              <a:t> a </a:t>
            </a:r>
            <a:r>
              <a:rPr lang="pt-BR" dirty="0" err="1"/>
              <a:t>fèt</a:t>
            </a:r>
            <a:r>
              <a:rPr lang="pt-BR" dirty="0"/>
              <a:t> </a:t>
            </a:r>
            <a:r>
              <a:rPr lang="pt-BR" dirty="0" err="1"/>
              <a:t>la</a:t>
            </a:r>
            <a:r>
              <a:rPr lang="pt-BR" dirty="0"/>
              <a:t>. </a:t>
            </a:r>
            <a:r>
              <a:rPr lang="pt-BR" dirty="0" err="1"/>
              <a:t>Yo</a:t>
            </a:r>
            <a:r>
              <a:rPr lang="pt-BR" dirty="0"/>
              <a:t> rele </a:t>
            </a:r>
            <a:r>
              <a:rPr lang="pt-BR" dirty="0" err="1"/>
              <a:t>enèji</a:t>
            </a:r>
            <a:r>
              <a:rPr lang="pt-BR" dirty="0"/>
              <a:t> as </a:t>
            </a:r>
            <a:r>
              <a:rPr lang="pt-BR" dirty="0" err="1"/>
              <a:t>mayitid</a:t>
            </a:r>
            <a:r>
              <a:rPr lang="pt-BR" dirty="0"/>
              <a:t>. </a:t>
            </a:r>
            <a:endParaRPr lang="fr-FR" dirty="0">
              <a:effectLst/>
            </a:endParaRPr>
          </a:p>
        </p:txBody>
      </p:sp>
      <p:pic>
        <p:nvPicPr>
          <p:cNvPr id="9" name="Picture 8" descr="https://static1.assistancescolaire.com/col/images/a0410_00004i03z.jpg"/>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772816"/>
            <a:ext cx="6048672" cy="4824536"/>
          </a:xfrm>
          <a:prstGeom prst="rect">
            <a:avLst/>
          </a:prstGeom>
          <a:noFill/>
          <a:ln>
            <a:noFill/>
          </a:ln>
        </p:spPr>
      </p:pic>
      <p:pic>
        <p:nvPicPr>
          <p:cNvPr id="5" name="Picture 4"/>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23373732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r="12988" b="26911"/>
          <a:stretch/>
        </p:blipFill>
        <p:spPr>
          <a:xfrm>
            <a:off x="539552" y="2708920"/>
            <a:ext cx="7956375" cy="4032448"/>
          </a:xfrm>
        </p:spPr>
      </p:pic>
      <p:sp>
        <p:nvSpPr>
          <p:cNvPr id="2" name="Rectangle 1"/>
          <p:cNvSpPr/>
          <p:nvPr/>
        </p:nvSpPr>
        <p:spPr>
          <a:xfrm>
            <a:off x="899592" y="845470"/>
            <a:ext cx="7704856" cy="1685077"/>
          </a:xfrm>
          <a:prstGeom prst="rect">
            <a:avLst/>
          </a:prstGeom>
        </p:spPr>
        <p:txBody>
          <a:bodyPr wrap="square">
            <a:spAutoFit/>
          </a:bodyPr>
          <a:lstStyle/>
          <a:p>
            <a:pPr marL="342900" lvl="0" indent="-342900">
              <a:lnSpc>
                <a:spcPct val="115000"/>
              </a:lnSpc>
              <a:spcAft>
                <a:spcPts val="0"/>
              </a:spcAft>
              <a:buFont typeface="Wingdings" panose="05000000000000000000" pitchFamily="2" charset="2"/>
              <a:buChar char=""/>
            </a:pPr>
            <a:r>
              <a:rPr lang="pt-BR" dirty="0" err="1">
                <a:latin typeface="Arial" panose="020B0604020202020204" pitchFamily="34" charset="0"/>
                <a:ea typeface="Times New Roman" panose="02020603050405020304" pitchFamily="18" charset="0"/>
                <a:cs typeface="Times New Roman" panose="02020603050405020304" pitchFamily="18" charset="0"/>
              </a:rPr>
              <a:t>Toutotan</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yon</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moun</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pi</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pre</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episant</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tranblemanntè</a:t>
            </a:r>
            <a:r>
              <a:rPr lang="pt-BR" dirty="0">
                <a:latin typeface="Arial" panose="020B0604020202020204" pitchFamily="34" charset="0"/>
                <a:ea typeface="Times New Roman" panose="02020603050405020304" pitchFamily="18" charset="0"/>
                <a:cs typeface="Times New Roman" panose="02020603050405020304" pitchFamily="18" charset="0"/>
              </a:rPr>
              <a:t> a, l </a:t>
            </a:r>
            <a:r>
              <a:rPr lang="pt-BR" dirty="0" err="1">
                <a:latin typeface="Arial" panose="020B0604020202020204" pitchFamily="34" charset="0"/>
                <a:ea typeface="Times New Roman" panose="02020603050405020304" pitchFamily="18" charset="0"/>
                <a:cs typeface="Times New Roman" panose="02020603050405020304" pitchFamily="18" charset="0"/>
              </a:rPr>
              <a:t>ap</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sati</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fòs</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tranblemanntè</a:t>
            </a:r>
            <a:r>
              <a:rPr lang="pt-BR" dirty="0">
                <a:latin typeface="Arial" panose="020B0604020202020204" pitchFamily="34" charset="0"/>
                <a:ea typeface="Times New Roman" panose="02020603050405020304" pitchFamily="18" charset="0"/>
                <a:cs typeface="Times New Roman" panose="02020603050405020304" pitchFamily="18" charset="0"/>
              </a:rPr>
              <a:t> a </a:t>
            </a:r>
            <a:r>
              <a:rPr lang="pt-BR" dirty="0" err="1">
                <a:latin typeface="Arial" panose="020B0604020202020204" pitchFamily="34" charset="0"/>
                <a:ea typeface="Times New Roman" panose="02020603050405020304" pitchFamily="18" charset="0"/>
                <a:cs typeface="Times New Roman" panose="02020603050405020304" pitchFamily="18" charset="0"/>
              </a:rPr>
              <a:t>plis</a:t>
            </a:r>
            <a:r>
              <a:rPr lang="pt-BR" dirty="0">
                <a:latin typeface="Arial" panose="020B0604020202020204" pitchFamily="34" charset="0"/>
                <a:ea typeface="Times New Roman" panose="02020603050405020304" pitchFamily="18" charset="0"/>
                <a:cs typeface="Times New Roman" panose="02020603050405020304" pitchFamily="18" charset="0"/>
              </a:rPr>
              <a:t> e l </a:t>
            </a:r>
            <a:r>
              <a:rPr lang="pt-BR" dirty="0" err="1">
                <a:latin typeface="Arial" panose="020B0604020202020204" pitchFamily="34" charset="0"/>
                <a:ea typeface="Times New Roman" panose="02020603050405020304" pitchFamily="18" charset="0"/>
                <a:cs typeface="Times New Roman" panose="02020603050405020304" pitchFamily="18" charset="0"/>
              </a:rPr>
              <a:t>ap</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fè</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plis</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dega</a:t>
            </a:r>
            <a:r>
              <a:rPr lang="pt-BR" dirty="0">
                <a:latin typeface="Arial" panose="020B0604020202020204" pitchFamily="34" charset="0"/>
                <a:ea typeface="Times New Roman" panose="02020603050405020304" pitchFamily="18" charset="0"/>
                <a:cs typeface="Times New Roman" panose="02020603050405020304" pitchFamily="18" charset="0"/>
              </a:rPr>
              <a:t>. </a:t>
            </a:r>
            <a:endParaRPr lang="pt-BR" dirty="0" smtClean="0">
              <a:latin typeface="Arial" panose="020B0604020202020204" pitchFamily="34" charset="0"/>
              <a:ea typeface="Times New Roman" panose="02020603050405020304" pitchFamily="18" charset="0"/>
              <a:cs typeface="Times New Roman" panose="02020603050405020304" pitchFamily="18" charset="0"/>
            </a:endParaRPr>
          </a:p>
          <a:p>
            <a:pPr marL="342900" lvl="0" indent="-342900">
              <a:lnSpc>
                <a:spcPct val="115000"/>
              </a:lnSpc>
              <a:spcAft>
                <a:spcPts val="0"/>
              </a:spcAft>
              <a:buFont typeface="Wingdings" panose="05000000000000000000" pitchFamily="2" charset="2"/>
              <a:buChar char=""/>
            </a:pPr>
            <a:endParaRPr lang="fr-FR"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800"/>
              </a:spcAft>
              <a:buFont typeface="Wingdings" panose="05000000000000000000" pitchFamily="2" charset="2"/>
              <a:buChar char=""/>
            </a:pPr>
            <a:r>
              <a:rPr lang="pt-BR" dirty="0" err="1">
                <a:latin typeface="Arial" panose="020B0604020202020204" pitchFamily="34" charset="0"/>
                <a:ea typeface="Times New Roman" panose="02020603050405020304" pitchFamily="18" charset="0"/>
                <a:cs typeface="Times New Roman" panose="02020603050405020304" pitchFamily="18" charset="0"/>
              </a:rPr>
              <a:t>Epitou</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toutotan</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tè</a:t>
            </a:r>
            <a:r>
              <a:rPr lang="pt-BR" dirty="0">
                <a:latin typeface="Arial" panose="020B0604020202020204" pitchFamily="34" charset="0"/>
                <a:ea typeface="Times New Roman" panose="02020603050405020304" pitchFamily="18" charset="0"/>
                <a:cs typeface="Times New Roman" panose="02020603050405020304" pitchFamily="18" charset="0"/>
              </a:rPr>
              <a:t> a </a:t>
            </a:r>
            <a:r>
              <a:rPr lang="pt-BR" dirty="0" err="1">
                <a:latin typeface="Arial" panose="020B0604020202020204" pitchFamily="34" charset="0"/>
                <a:ea typeface="Times New Roman" panose="02020603050405020304" pitchFamily="18" charset="0"/>
                <a:cs typeface="Times New Roman" panose="02020603050405020304" pitchFamily="18" charset="0"/>
              </a:rPr>
              <a:t>pi</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mou</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ond</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tranblemanntè</a:t>
            </a:r>
            <a:r>
              <a:rPr lang="pt-BR" dirty="0">
                <a:latin typeface="Arial" panose="020B0604020202020204" pitchFamily="34" charset="0"/>
                <a:ea typeface="Times New Roman" panose="02020603050405020304" pitchFamily="18" charset="0"/>
                <a:cs typeface="Times New Roman" panose="02020603050405020304" pitchFamily="18" charset="0"/>
              </a:rPr>
              <a:t> a </a:t>
            </a:r>
            <a:r>
              <a:rPr lang="pt-BR" dirty="0" err="1">
                <a:latin typeface="Arial" panose="020B0604020202020204" pitchFamily="34" charset="0"/>
                <a:ea typeface="Times New Roman" panose="02020603050405020304" pitchFamily="18" charset="0"/>
                <a:cs typeface="Times New Roman" panose="02020603050405020304" pitchFamily="18" charset="0"/>
              </a:rPr>
              <a:t>pi</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fò</a:t>
            </a:r>
            <a:r>
              <a:rPr lang="pt-BR" dirty="0">
                <a:latin typeface="Arial" panose="020B0604020202020204" pitchFamily="34" charset="0"/>
                <a:ea typeface="Times New Roman" panose="02020603050405020304" pitchFamily="18" charset="0"/>
                <a:cs typeface="Times New Roman" panose="02020603050405020304" pitchFamily="18" charset="0"/>
              </a:rPr>
              <a:t> e li </a:t>
            </a:r>
            <a:r>
              <a:rPr lang="pt-BR" dirty="0" err="1">
                <a:latin typeface="Arial" panose="020B0604020202020204" pitchFamily="34" charset="0"/>
                <a:ea typeface="Times New Roman" panose="02020603050405020304" pitchFamily="18" charset="0"/>
                <a:cs typeface="Times New Roman" panose="02020603050405020304" pitchFamily="18" charset="0"/>
              </a:rPr>
              <a:t>ka</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fè</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plis</a:t>
            </a:r>
            <a:r>
              <a:rPr lang="pt-BR" dirty="0">
                <a:latin typeface="Arial" panose="020B0604020202020204" pitchFamily="34" charset="0"/>
                <a:ea typeface="Times New Roman" panose="02020603050405020304" pitchFamily="18" charset="0"/>
                <a:cs typeface="Times New Roman" panose="02020603050405020304" pitchFamily="18" charset="0"/>
              </a:rPr>
              <a:t> </a:t>
            </a:r>
            <a:r>
              <a:rPr lang="pt-BR" dirty="0" err="1">
                <a:latin typeface="Arial" panose="020B0604020202020204" pitchFamily="34" charset="0"/>
                <a:ea typeface="Times New Roman" panose="02020603050405020304" pitchFamily="18" charset="0"/>
                <a:cs typeface="Times New Roman" panose="02020603050405020304" pitchFamily="18" charset="0"/>
              </a:rPr>
              <a:t>dega</a:t>
            </a:r>
            <a:r>
              <a:rPr lang="pt-BR" dirty="0">
                <a:latin typeface="Arial" panose="020B0604020202020204" pitchFamily="34" charset="0"/>
                <a:ea typeface="Times New Roman" panose="02020603050405020304" pitchFamily="18" charset="0"/>
                <a:cs typeface="Times New Roman" panose="02020603050405020304" pitchFamily="18" charset="0"/>
              </a:rPr>
              <a:t>.</a:t>
            </a:r>
            <a:endParaRPr lang="fr-FR"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3866164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0143" y="995918"/>
            <a:ext cx="6408712" cy="432047"/>
          </a:xfrm>
        </p:spPr>
        <p:txBody>
          <a:bodyPr>
            <a:normAutofit fontScale="90000"/>
          </a:bodyPr>
          <a:lstStyle/>
          <a:p>
            <a:r>
              <a:rPr lang="de-CH" sz="2800" dirty="0" err="1">
                <a:solidFill>
                  <a:srgbClr val="0070C0"/>
                </a:solidFill>
              </a:rPr>
              <a:t>Konsekans</a:t>
            </a:r>
            <a:r>
              <a:rPr lang="de-CH" sz="2800" dirty="0">
                <a:solidFill>
                  <a:srgbClr val="0070C0"/>
                </a:solidFill>
              </a:rPr>
              <a:t> li </a:t>
            </a:r>
            <a:r>
              <a:rPr lang="de-CH" sz="2800" dirty="0" err="1">
                <a:solidFill>
                  <a:srgbClr val="0070C0"/>
                </a:solidFill>
              </a:rPr>
              <a:t>kapab</a:t>
            </a:r>
            <a:r>
              <a:rPr lang="de-CH" sz="2800" dirty="0">
                <a:solidFill>
                  <a:srgbClr val="0070C0"/>
                </a:solidFill>
              </a:rPr>
              <a:t> genyen</a:t>
            </a:r>
            <a:endParaRPr lang="fr-FR"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p:txBody>
          <a:bodyPr/>
          <a:lstStyle/>
          <a:p>
            <a:r>
              <a:rPr lang="fr-CH" b="1" dirty="0"/>
              <a:t>Sou </a:t>
            </a:r>
            <a:r>
              <a:rPr lang="fr-CH" b="1" dirty="0" err="1"/>
              <a:t>ekonomi</a:t>
            </a:r>
            <a:r>
              <a:rPr lang="fr-CH" b="1" dirty="0"/>
              <a:t> an :  </a:t>
            </a:r>
            <a:r>
              <a:rPr lang="fr-CH" dirty="0"/>
              <a:t>Kay ka </a:t>
            </a:r>
            <a:r>
              <a:rPr lang="fr-CH" dirty="0" err="1"/>
              <a:t>kraze</a:t>
            </a:r>
            <a:r>
              <a:rPr lang="fr-CH" dirty="0"/>
              <a:t>, </a:t>
            </a:r>
            <a:r>
              <a:rPr lang="fr-CH" dirty="0" err="1"/>
              <a:t>enfrastrikti</a:t>
            </a:r>
            <a:r>
              <a:rPr lang="fr-CH" dirty="0"/>
              <a:t> ka </a:t>
            </a:r>
            <a:r>
              <a:rPr lang="fr-CH" dirty="0" err="1"/>
              <a:t>kraze</a:t>
            </a:r>
            <a:r>
              <a:rPr lang="fr-CH" dirty="0"/>
              <a:t> </a:t>
            </a:r>
            <a:r>
              <a:rPr lang="fr-CH" dirty="0" err="1"/>
              <a:t>epi</a:t>
            </a:r>
            <a:r>
              <a:rPr lang="fr-CH" dirty="0"/>
              <a:t> </a:t>
            </a:r>
            <a:r>
              <a:rPr lang="fr-CH" dirty="0" err="1"/>
              <a:t>koupe</a:t>
            </a:r>
            <a:r>
              <a:rPr lang="fr-CH" dirty="0"/>
              <a:t> (</a:t>
            </a:r>
            <a:r>
              <a:rPr lang="fr-CH" dirty="0" err="1"/>
              <a:t>pon</a:t>
            </a:r>
            <a:r>
              <a:rPr lang="fr-CH" dirty="0"/>
              <a:t>, </a:t>
            </a:r>
            <a:r>
              <a:rPr lang="fr-CH" dirty="0" err="1"/>
              <a:t>wout</a:t>
            </a:r>
            <a:r>
              <a:rPr lang="fr-CH" dirty="0"/>
              <a:t>, </a:t>
            </a:r>
            <a:r>
              <a:rPr lang="fr-CH" dirty="0" err="1" smtClean="0"/>
              <a:t>etc</a:t>
            </a:r>
            <a:r>
              <a:rPr lang="fr-CH" dirty="0" smtClean="0"/>
              <a:t>)</a:t>
            </a:r>
            <a:r>
              <a:rPr lang="fr-FR" dirty="0" smtClean="0"/>
              <a:t>; </a:t>
            </a:r>
            <a:r>
              <a:rPr lang="fr-CH" dirty="0" err="1" smtClean="0"/>
              <a:t>rezo</a:t>
            </a:r>
            <a:r>
              <a:rPr lang="fr-CH" dirty="0" smtClean="0"/>
              <a:t> </a:t>
            </a:r>
            <a:r>
              <a:rPr lang="fr-CH" dirty="0" err="1"/>
              <a:t>dlo</a:t>
            </a:r>
            <a:r>
              <a:rPr lang="fr-CH" dirty="0"/>
              <a:t>, </a:t>
            </a:r>
            <a:r>
              <a:rPr lang="fr-CH" dirty="0" err="1"/>
              <a:t>telefòn</a:t>
            </a:r>
            <a:r>
              <a:rPr lang="fr-CH" dirty="0"/>
              <a:t>, </a:t>
            </a:r>
            <a:r>
              <a:rPr lang="fr-CH" dirty="0" err="1"/>
              <a:t>kouran</a:t>
            </a:r>
            <a:r>
              <a:rPr lang="fr-CH" dirty="0"/>
              <a:t> </a:t>
            </a:r>
            <a:r>
              <a:rPr lang="fr-CH" dirty="0" err="1"/>
              <a:t>kapab</a:t>
            </a:r>
            <a:r>
              <a:rPr lang="fr-CH" dirty="0"/>
              <a:t> </a:t>
            </a:r>
            <a:r>
              <a:rPr lang="fr-CH" dirty="0" err="1"/>
              <a:t>koupe</a:t>
            </a:r>
            <a:r>
              <a:rPr lang="fr-CH" dirty="0"/>
              <a:t> </a:t>
            </a:r>
            <a:r>
              <a:rPr lang="fr-CH" dirty="0" err="1"/>
              <a:t>batiman</a:t>
            </a:r>
            <a:r>
              <a:rPr lang="fr-CH" dirty="0"/>
              <a:t> </a:t>
            </a:r>
            <a:r>
              <a:rPr lang="fr-CH" dirty="0" err="1"/>
              <a:t>tonbe</a:t>
            </a:r>
            <a:r>
              <a:rPr lang="fr-CH" dirty="0"/>
              <a:t>, </a:t>
            </a:r>
            <a:endParaRPr lang="fr-FR" dirty="0"/>
          </a:p>
          <a:p>
            <a:pPr marL="0" indent="0">
              <a:buNone/>
            </a:pPr>
            <a:endParaRPr lang="fr-FR" dirty="0"/>
          </a:p>
          <a:p>
            <a:r>
              <a:rPr lang="fr-CH" b="1" dirty="0"/>
              <a:t>Sou </a:t>
            </a:r>
            <a:r>
              <a:rPr lang="fr-CH" b="1" dirty="0" err="1"/>
              <a:t>moun</a:t>
            </a:r>
            <a:r>
              <a:rPr lang="fr-CH" b="1" dirty="0"/>
              <a:t> : </a:t>
            </a:r>
            <a:r>
              <a:rPr lang="fr-CH" dirty="0" err="1"/>
              <a:t>Moun</a:t>
            </a:r>
            <a:r>
              <a:rPr lang="fr-CH" dirty="0"/>
              <a:t> ka </a:t>
            </a:r>
            <a:r>
              <a:rPr lang="fr-CH" dirty="0" err="1"/>
              <a:t>blese</a:t>
            </a:r>
            <a:r>
              <a:rPr lang="fr-CH" dirty="0"/>
              <a:t> </a:t>
            </a:r>
            <a:r>
              <a:rPr lang="fr-CH" dirty="0" err="1"/>
              <a:t>oswa</a:t>
            </a:r>
            <a:r>
              <a:rPr lang="fr-CH" dirty="0"/>
              <a:t> </a:t>
            </a:r>
            <a:r>
              <a:rPr lang="fr-CH" dirty="0" err="1"/>
              <a:t>mouri</a:t>
            </a:r>
            <a:r>
              <a:rPr lang="fr-CH" dirty="0"/>
              <a:t> nan </a:t>
            </a:r>
            <a:r>
              <a:rPr lang="fr-CH" dirty="0" err="1"/>
              <a:t>kay</a:t>
            </a:r>
            <a:r>
              <a:rPr lang="fr-CH" dirty="0"/>
              <a:t> </a:t>
            </a:r>
            <a:r>
              <a:rPr lang="fr-CH" dirty="0" err="1"/>
              <a:t>yo</a:t>
            </a:r>
            <a:r>
              <a:rPr lang="fr-CH" dirty="0"/>
              <a:t> </a:t>
            </a:r>
            <a:r>
              <a:rPr lang="fr-CH" dirty="0" err="1"/>
              <a:t>ak</a:t>
            </a:r>
            <a:r>
              <a:rPr lang="fr-CH" dirty="0"/>
              <a:t> nan </a:t>
            </a:r>
            <a:r>
              <a:rPr lang="fr-CH" dirty="0" err="1"/>
              <a:t>bilding</a:t>
            </a:r>
            <a:r>
              <a:rPr lang="fr-CH" dirty="0"/>
              <a:t>, </a:t>
            </a:r>
            <a:r>
              <a:rPr lang="fr-CH" dirty="0" err="1"/>
              <a:t>moun</a:t>
            </a:r>
            <a:r>
              <a:rPr lang="fr-CH" dirty="0"/>
              <a:t> ka </a:t>
            </a:r>
            <a:r>
              <a:rPr lang="fr-CH" dirty="0" err="1"/>
              <a:t>rete</a:t>
            </a:r>
            <a:r>
              <a:rPr lang="fr-CH" dirty="0"/>
              <a:t> </a:t>
            </a:r>
            <a:r>
              <a:rPr lang="fr-CH" dirty="0" err="1"/>
              <a:t>pyeje</a:t>
            </a:r>
            <a:r>
              <a:rPr lang="fr-CH" dirty="0"/>
              <a:t> nan </a:t>
            </a:r>
            <a:r>
              <a:rPr lang="fr-CH" dirty="0" err="1"/>
              <a:t>kay</a:t>
            </a:r>
            <a:r>
              <a:rPr lang="fr-CH" dirty="0"/>
              <a:t> </a:t>
            </a:r>
            <a:r>
              <a:rPr lang="fr-CH" dirty="0" err="1"/>
              <a:t>anndan</a:t>
            </a:r>
            <a:r>
              <a:rPr lang="fr-CH" dirty="0"/>
              <a:t> </a:t>
            </a:r>
            <a:r>
              <a:rPr lang="fr-CH" dirty="0" err="1"/>
              <a:t>kay</a:t>
            </a:r>
            <a:r>
              <a:rPr lang="fr-CH" dirty="0"/>
              <a:t> </a:t>
            </a:r>
            <a:r>
              <a:rPr lang="fr-CH" dirty="0" err="1"/>
              <a:t>yo</a:t>
            </a:r>
            <a:r>
              <a:rPr lang="fr-CH" dirty="0"/>
              <a:t> e </a:t>
            </a:r>
            <a:r>
              <a:rPr lang="fr-CH" dirty="0" err="1"/>
              <a:t>yo</a:t>
            </a:r>
            <a:r>
              <a:rPr lang="fr-CH" dirty="0"/>
              <a:t> ka </a:t>
            </a:r>
            <a:r>
              <a:rPr lang="fr-CH" dirty="0" err="1"/>
              <a:t>menm</a:t>
            </a:r>
            <a:r>
              <a:rPr lang="fr-CH" dirty="0"/>
              <a:t> rive </a:t>
            </a:r>
            <a:r>
              <a:rPr lang="fr-CH" dirty="0" err="1"/>
              <a:t>mouri</a:t>
            </a:r>
            <a:r>
              <a:rPr lang="fr-CH" dirty="0"/>
              <a:t> si </a:t>
            </a:r>
            <a:r>
              <a:rPr lang="fr-CH" dirty="0" err="1"/>
              <a:t>yo</a:t>
            </a:r>
            <a:r>
              <a:rPr lang="fr-CH" dirty="0"/>
              <a:t> </a:t>
            </a:r>
            <a:r>
              <a:rPr lang="fr-CH" dirty="0" err="1"/>
              <a:t>fè</a:t>
            </a:r>
            <a:r>
              <a:rPr lang="fr-CH" dirty="0"/>
              <a:t> </a:t>
            </a:r>
            <a:r>
              <a:rPr lang="fr-CH" dirty="0" err="1"/>
              <a:t>anpil</a:t>
            </a:r>
            <a:r>
              <a:rPr lang="fr-CH" dirty="0"/>
              <a:t> tan </a:t>
            </a:r>
            <a:r>
              <a:rPr lang="fr-CH" dirty="0" err="1"/>
              <a:t>anba</a:t>
            </a:r>
            <a:r>
              <a:rPr lang="fr-CH" dirty="0"/>
              <a:t> </a:t>
            </a:r>
            <a:r>
              <a:rPr lang="fr-CH" dirty="0" err="1"/>
              <a:t>dekonm</a:t>
            </a:r>
            <a:r>
              <a:rPr lang="fr-CH" dirty="0"/>
              <a:t> </a:t>
            </a:r>
            <a:r>
              <a:rPr lang="fr-CH" dirty="0" err="1"/>
              <a:t>yo</a:t>
            </a:r>
            <a:r>
              <a:rPr lang="fr-CH" dirty="0"/>
              <a:t>. </a:t>
            </a:r>
            <a:endParaRPr lang="fr-FR" dirty="0"/>
          </a:p>
          <a:p>
            <a:endParaRPr lang="fr-FR" dirty="0"/>
          </a:p>
          <a:p>
            <a:r>
              <a:rPr lang="fr-CH" b="1" dirty="0"/>
              <a:t>Sou </a:t>
            </a:r>
            <a:r>
              <a:rPr lang="fr-CH" b="1" dirty="0" err="1"/>
              <a:t>anviwonman</a:t>
            </a:r>
            <a:r>
              <a:rPr lang="fr-CH" b="1" dirty="0"/>
              <a:t> an : </a:t>
            </a:r>
            <a:r>
              <a:rPr lang="fr-CH" dirty="0" err="1"/>
              <a:t>Tè</a:t>
            </a:r>
            <a:r>
              <a:rPr lang="fr-CH" dirty="0"/>
              <a:t> a ka </a:t>
            </a:r>
            <a:r>
              <a:rPr lang="fr-CH" dirty="0" err="1"/>
              <a:t>fisire</a:t>
            </a:r>
            <a:r>
              <a:rPr lang="fr-CH" dirty="0"/>
              <a:t>, </a:t>
            </a:r>
            <a:r>
              <a:rPr lang="fr-CH" dirty="0" err="1"/>
              <a:t>teren</a:t>
            </a:r>
            <a:r>
              <a:rPr lang="fr-CH" dirty="0"/>
              <a:t> </a:t>
            </a:r>
            <a:r>
              <a:rPr lang="fr-CH" dirty="0" err="1"/>
              <a:t>deplase</a:t>
            </a:r>
            <a:r>
              <a:rPr lang="fr-CH" dirty="0"/>
              <a:t>, sous </a:t>
            </a:r>
            <a:r>
              <a:rPr lang="fr-CH" dirty="0" err="1"/>
              <a:t>dlo</a:t>
            </a:r>
            <a:r>
              <a:rPr lang="fr-CH" dirty="0"/>
              <a:t> </a:t>
            </a:r>
            <a:r>
              <a:rPr lang="fr-CH" dirty="0" err="1"/>
              <a:t>konn</a:t>
            </a:r>
            <a:r>
              <a:rPr lang="fr-CH" dirty="0"/>
              <a:t> vin bouche </a:t>
            </a:r>
            <a:r>
              <a:rPr lang="fr-CH" dirty="0" err="1"/>
              <a:t>epi</a:t>
            </a:r>
            <a:r>
              <a:rPr lang="fr-CH" dirty="0"/>
              <a:t> </a:t>
            </a:r>
            <a:r>
              <a:rPr lang="fr-CH" dirty="0" err="1"/>
              <a:t>nouvo</a:t>
            </a:r>
            <a:r>
              <a:rPr lang="fr-CH" dirty="0"/>
              <a:t> sous </a:t>
            </a:r>
            <a:r>
              <a:rPr lang="fr-CH" dirty="0" err="1"/>
              <a:t>dlo</a:t>
            </a:r>
            <a:r>
              <a:rPr lang="fr-CH" dirty="0"/>
              <a:t> ka </a:t>
            </a:r>
            <a:r>
              <a:rPr lang="fr-CH" dirty="0" err="1"/>
              <a:t>pete</a:t>
            </a:r>
            <a:r>
              <a:rPr lang="fr-CH" dirty="0"/>
              <a:t>. </a:t>
            </a:r>
            <a:r>
              <a:rPr lang="fr-CH" dirty="0" err="1"/>
              <a:t>Tranblemanntè</a:t>
            </a:r>
            <a:r>
              <a:rPr lang="fr-CH" dirty="0"/>
              <a:t> </a:t>
            </a:r>
            <a:r>
              <a:rPr lang="fr-CH" dirty="0" err="1"/>
              <a:t>konn</a:t>
            </a:r>
            <a:r>
              <a:rPr lang="fr-CH" dirty="0"/>
              <a:t> </a:t>
            </a:r>
            <a:r>
              <a:rPr lang="fr-CH" dirty="0" err="1"/>
              <a:t>pwovoke</a:t>
            </a:r>
            <a:r>
              <a:rPr lang="fr-CH" dirty="0"/>
              <a:t> </a:t>
            </a:r>
            <a:r>
              <a:rPr lang="fr-CH" dirty="0" err="1"/>
              <a:t>sounami</a:t>
            </a:r>
            <a:r>
              <a:rPr lang="fr-CH" dirty="0"/>
              <a:t> si li </a:t>
            </a:r>
            <a:r>
              <a:rPr lang="fr-CH" dirty="0" err="1"/>
              <a:t>fèt</a:t>
            </a:r>
            <a:r>
              <a:rPr lang="fr-CH" dirty="0"/>
              <a:t> nan </a:t>
            </a:r>
            <a:r>
              <a:rPr lang="fr-CH" dirty="0" err="1"/>
              <a:t>lanmè</a:t>
            </a:r>
            <a:r>
              <a:rPr lang="fr-CH" dirty="0"/>
              <a:t>. Li </a:t>
            </a:r>
            <a:r>
              <a:rPr lang="fr-CH" dirty="0" err="1"/>
              <a:t>konn</a:t>
            </a:r>
            <a:r>
              <a:rPr lang="fr-CH" dirty="0"/>
              <a:t> </a:t>
            </a:r>
            <a:r>
              <a:rPr lang="fr-CH" dirty="0" err="1"/>
              <a:t>pwovoke</a:t>
            </a:r>
            <a:r>
              <a:rPr lang="fr-CH" dirty="0"/>
              <a:t> </a:t>
            </a:r>
            <a:r>
              <a:rPr lang="fr-CH" dirty="0" err="1"/>
              <a:t>glisman</a:t>
            </a:r>
            <a:r>
              <a:rPr lang="fr-CH" dirty="0"/>
              <a:t> </a:t>
            </a:r>
            <a:r>
              <a:rPr lang="fr-CH" dirty="0" err="1"/>
              <a:t>tè</a:t>
            </a:r>
            <a:r>
              <a:rPr lang="fr-CH" dirty="0"/>
              <a:t> </a:t>
            </a:r>
            <a:r>
              <a:rPr lang="fr-CH" dirty="0" err="1"/>
              <a:t>ak</a:t>
            </a:r>
            <a:r>
              <a:rPr lang="fr-CH" dirty="0"/>
              <a:t> </a:t>
            </a:r>
            <a:r>
              <a:rPr lang="fr-CH" dirty="0" err="1"/>
              <a:t>deboulonnay</a:t>
            </a:r>
            <a:r>
              <a:rPr lang="fr-CH" dirty="0"/>
              <a:t> </a:t>
            </a:r>
            <a:r>
              <a:rPr lang="fr-CH" dirty="0" err="1"/>
              <a:t>wòch</a:t>
            </a:r>
            <a:r>
              <a:rPr lang="fr-CH" dirty="0"/>
              <a:t> </a:t>
            </a:r>
            <a:r>
              <a:rPr lang="fr-CH" dirty="0" err="1"/>
              <a:t>tou</a:t>
            </a:r>
            <a:r>
              <a:rPr lang="fr-CH" dirty="0"/>
              <a:t>. </a:t>
            </a:r>
            <a:r>
              <a:rPr lang="fr-CH" dirty="0" err="1"/>
              <a:t>Peyizaj</a:t>
            </a:r>
            <a:r>
              <a:rPr lang="fr-CH" dirty="0"/>
              <a:t> </a:t>
            </a:r>
            <a:r>
              <a:rPr lang="fr-CH" dirty="0" err="1"/>
              <a:t>yo</a:t>
            </a:r>
            <a:r>
              <a:rPr lang="fr-CH" dirty="0"/>
              <a:t> </a:t>
            </a:r>
            <a:r>
              <a:rPr lang="fr-CH" dirty="0" err="1"/>
              <a:t>konn</a:t>
            </a:r>
            <a:r>
              <a:rPr lang="fr-CH" dirty="0"/>
              <a:t> </a:t>
            </a:r>
            <a:r>
              <a:rPr lang="fr-CH" dirty="0" err="1"/>
              <a:t>modifye</a:t>
            </a:r>
            <a:r>
              <a:rPr lang="fr-CH" dirty="0"/>
              <a:t>.</a:t>
            </a:r>
            <a:endParaRPr lang="fr-FR" dirty="0"/>
          </a:p>
          <a:p>
            <a:endParaRPr lang="fr-FR"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828451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43608" y="692695"/>
            <a:ext cx="6408712" cy="432047"/>
          </a:xfrm>
        </p:spPr>
        <p:txBody>
          <a:bodyPr>
            <a:normAutofit fontScale="90000"/>
          </a:bodyPr>
          <a:lstStyle/>
          <a:p>
            <a:r>
              <a:rPr lang="de-CH" sz="2800" dirty="0" err="1">
                <a:solidFill>
                  <a:srgbClr val="0070C0"/>
                </a:solidFill>
              </a:rPr>
              <a:t>Konsekans</a:t>
            </a:r>
            <a:r>
              <a:rPr lang="de-CH" sz="2800" dirty="0">
                <a:solidFill>
                  <a:srgbClr val="0070C0"/>
                </a:solidFill>
              </a:rPr>
              <a:t> li </a:t>
            </a:r>
            <a:r>
              <a:rPr lang="de-CH" sz="2800" dirty="0" err="1">
                <a:solidFill>
                  <a:srgbClr val="0070C0"/>
                </a:solidFill>
              </a:rPr>
              <a:t>kapab</a:t>
            </a:r>
            <a:r>
              <a:rPr lang="de-CH" sz="2800" dirty="0">
                <a:solidFill>
                  <a:srgbClr val="0070C0"/>
                </a:solidFill>
              </a:rPr>
              <a:t> genyen</a:t>
            </a:r>
            <a:endParaRPr lang="fr-FR" sz="2800" dirty="0">
              <a:effectLst>
                <a:outerShdw blurRad="38100" dist="38100" dir="2700000" algn="tl">
                  <a:srgbClr val="000000">
                    <a:alpha val="43137"/>
                  </a:srgbClr>
                </a:outerShdw>
              </a:effectLst>
            </a:endParaRPr>
          </a:p>
        </p:txBody>
      </p:sp>
      <p:pic>
        <p:nvPicPr>
          <p:cNvPr id="4" name="Picture 1026" descr="scan0001"/>
          <p:cNvPicPr>
            <a:picLocks noGrp="1" noChangeAspect="1" noChangeArrowheads="1"/>
          </p:cNvPicPr>
          <p:nvPr>
            <p:ph idx="1"/>
          </p:nvPr>
        </p:nvPicPr>
        <p:blipFill>
          <a:blip r:embed="rId2" cstate="print"/>
          <a:srcRect/>
          <a:stretch>
            <a:fillRect/>
          </a:stretch>
        </p:blipFill>
        <p:spPr bwMode="auto">
          <a:xfrm>
            <a:off x="323528" y="908719"/>
            <a:ext cx="8491052" cy="5256585"/>
          </a:xfrm>
          <a:prstGeom prst="rect">
            <a:avLst/>
          </a:prstGeom>
          <a:noFill/>
          <a:ln w="9525">
            <a:noFill/>
            <a:miter lim="800000"/>
            <a:headEnd/>
            <a:tailEnd/>
          </a:ln>
          <a:effectLst/>
        </p:spPr>
      </p:pic>
      <p:pic>
        <p:nvPicPr>
          <p:cNvPr id="5" name="Picture 4"/>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6129307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1600" y="987270"/>
            <a:ext cx="6408712" cy="432047"/>
          </a:xfrm>
        </p:spPr>
        <p:txBody>
          <a:bodyPr>
            <a:normAutofit fontScale="90000"/>
          </a:bodyPr>
          <a:lstStyle/>
          <a:p>
            <a:r>
              <a:rPr lang="de-CH" sz="2800" dirty="0">
                <a:solidFill>
                  <a:srgbClr val="0070C0"/>
                </a:solidFill>
              </a:rPr>
              <a:t>Mwayen </a:t>
            </a:r>
            <a:r>
              <a:rPr lang="de-CH" sz="2800" dirty="0" err="1">
                <a:solidFill>
                  <a:srgbClr val="0070C0"/>
                </a:solidFill>
              </a:rPr>
              <a:t>prevansyon</a:t>
            </a:r>
            <a:endParaRPr lang="fr-FR" sz="2800"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539553" y="1772817"/>
            <a:ext cx="8218686" cy="3744415"/>
          </a:xfrm>
        </p:spPr>
        <p:txBody>
          <a:bodyPr>
            <a:normAutofit/>
          </a:bodyPr>
          <a:lstStyle/>
          <a:p>
            <a:pPr lvl="0"/>
            <a:r>
              <a:rPr lang="fr-CH" sz="2800" dirty="0" err="1"/>
              <a:t>Konsilte</a:t>
            </a:r>
            <a:r>
              <a:rPr lang="fr-CH" sz="2800" dirty="0"/>
              <a:t> kat </a:t>
            </a:r>
            <a:r>
              <a:rPr lang="fr-CH" sz="2800" dirty="0" err="1"/>
              <a:t>risk</a:t>
            </a:r>
            <a:r>
              <a:rPr lang="fr-CH" sz="2800" dirty="0"/>
              <a:t> </a:t>
            </a:r>
            <a:r>
              <a:rPr lang="fr-CH" sz="2800" dirty="0" err="1"/>
              <a:t>ki</a:t>
            </a:r>
            <a:r>
              <a:rPr lang="fr-CH" sz="2800" dirty="0"/>
              <a:t> </a:t>
            </a:r>
            <a:r>
              <a:rPr lang="fr-CH" sz="2800" dirty="0" err="1"/>
              <a:t>baze</a:t>
            </a:r>
            <a:r>
              <a:rPr lang="fr-CH" sz="2800" dirty="0"/>
              <a:t> sou </a:t>
            </a:r>
            <a:r>
              <a:rPr lang="fr-CH" sz="2800" dirty="0" err="1"/>
              <a:t>kalite</a:t>
            </a:r>
            <a:r>
              <a:rPr lang="fr-CH" sz="2800" dirty="0"/>
              <a:t> </a:t>
            </a:r>
            <a:r>
              <a:rPr lang="fr-CH" sz="2800" dirty="0" err="1"/>
              <a:t>tè</a:t>
            </a:r>
            <a:r>
              <a:rPr lang="fr-CH" sz="2800" dirty="0"/>
              <a:t> </a:t>
            </a:r>
            <a:r>
              <a:rPr lang="fr-CH" sz="2800" dirty="0" err="1"/>
              <a:t>yo</a:t>
            </a:r>
            <a:r>
              <a:rPr lang="fr-CH" sz="2800" dirty="0"/>
              <a:t> e </a:t>
            </a:r>
            <a:r>
              <a:rPr lang="fr-CH" sz="2800" dirty="0" err="1"/>
              <a:t>ki</a:t>
            </a:r>
            <a:r>
              <a:rPr lang="fr-CH" sz="2800" dirty="0"/>
              <a:t> montre </a:t>
            </a:r>
            <a:r>
              <a:rPr lang="fr-CH" sz="2800" dirty="0" err="1"/>
              <a:t>ki</a:t>
            </a:r>
            <a:r>
              <a:rPr lang="fr-CH" sz="2800" dirty="0"/>
              <a:t> </a:t>
            </a:r>
            <a:r>
              <a:rPr lang="fr-CH" sz="2800" dirty="0" err="1"/>
              <a:t>kote</a:t>
            </a:r>
            <a:r>
              <a:rPr lang="fr-CH" sz="2800" dirty="0"/>
              <a:t> </a:t>
            </a:r>
            <a:r>
              <a:rPr lang="fr-CH" sz="2800" dirty="0" err="1"/>
              <a:t>ki</a:t>
            </a:r>
            <a:r>
              <a:rPr lang="fr-CH" sz="2800" dirty="0"/>
              <a:t> ka </a:t>
            </a:r>
            <a:r>
              <a:rPr lang="fr-CH" sz="2800" dirty="0" err="1"/>
              <a:t>gen</a:t>
            </a:r>
            <a:r>
              <a:rPr lang="fr-CH" sz="2800" dirty="0"/>
              <a:t> plis </a:t>
            </a:r>
            <a:r>
              <a:rPr lang="fr-CH" sz="2800" dirty="0" err="1"/>
              <a:t>dega</a:t>
            </a:r>
            <a:r>
              <a:rPr lang="fr-CH" sz="2800" dirty="0"/>
              <a:t> </a:t>
            </a:r>
            <a:r>
              <a:rPr lang="fr-CH" sz="2800" dirty="0" err="1"/>
              <a:t>lè</a:t>
            </a:r>
            <a:r>
              <a:rPr lang="fr-CH" sz="2800" dirty="0"/>
              <a:t> </a:t>
            </a:r>
            <a:r>
              <a:rPr lang="fr-CH" sz="2800" dirty="0" err="1"/>
              <a:t>tranblemanntè</a:t>
            </a:r>
            <a:r>
              <a:rPr lang="fr-CH" sz="2800" dirty="0"/>
              <a:t> (si </a:t>
            </a:r>
            <a:r>
              <a:rPr lang="fr-CH" sz="2800" dirty="0" err="1"/>
              <a:t>gen</a:t>
            </a:r>
            <a:r>
              <a:rPr lang="fr-CH" sz="2800" dirty="0"/>
              <a:t> kat </a:t>
            </a:r>
            <a:r>
              <a:rPr lang="fr-CH" sz="2800" dirty="0" err="1"/>
              <a:t>konsa</a:t>
            </a:r>
            <a:r>
              <a:rPr lang="fr-CH" sz="2800" dirty="0"/>
              <a:t> </a:t>
            </a:r>
            <a:r>
              <a:rPr lang="fr-CH" sz="2800" dirty="0" err="1"/>
              <a:t>ki</a:t>
            </a:r>
            <a:r>
              <a:rPr lang="fr-CH" sz="2800" dirty="0"/>
              <a:t> </a:t>
            </a:r>
            <a:r>
              <a:rPr lang="fr-CH" sz="2800" dirty="0" err="1"/>
              <a:t>disponib</a:t>
            </a:r>
            <a:r>
              <a:rPr lang="fr-CH" sz="2800" dirty="0"/>
              <a:t> nan </a:t>
            </a:r>
            <a:r>
              <a:rPr lang="fr-CH" sz="2800" dirty="0" err="1"/>
              <a:t>kominote</a:t>
            </a:r>
            <a:r>
              <a:rPr lang="fr-CH" sz="2800" dirty="0"/>
              <a:t> a)</a:t>
            </a:r>
            <a:endParaRPr lang="fr-FR" sz="2800" dirty="0"/>
          </a:p>
          <a:p>
            <a:pPr lvl="0"/>
            <a:r>
              <a:rPr lang="fr-CH" sz="2800" dirty="0" err="1"/>
              <a:t>Konstwi</a:t>
            </a:r>
            <a:r>
              <a:rPr lang="fr-CH" sz="2800" dirty="0"/>
              <a:t> </a:t>
            </a:r>
            <a:r>
              <a:rPr lang="fr-CH" sz="2800" dirty="0" err="1"/>
              <a:t>kay</a:t>
            </a:r>
            <a:r>
              <a:rPr lang="fr-CH" sz="2800" dirty="0"/>
              <a:t> </a:t>
            </a:r>
            <a:r>
              <a:rPr lang="fr-CH" sz="2800" dirty="0" err="1"/>
              <a:t>yo</a:t>
            </a:r>
            <a:r>
              <a:rPr lang="fr-CH" sz="2800" dirty="0"/>
              <a:t> sou </a:t>
            </a:r>
            <a:r>
              <a:rPr lang="fr-CH" sz="2800" dirty="0" err="1"/>
              <a:t>teren</a:t>
            </a:r>
            <a:r>
              <a:rPr lang="fr-CH" sz="2800" dirty="0"/>
              <a:t> </a:t>
            </a:r>
            <a:r>
              <a:rPr lang="fr-CH" sz="2800" dirty="0" err="1"/>
              <a:t>ki</a:t>
            </a:r>
            <a:r>
              <a:rPr lang="fr-CH" sz="2800" dirty="0"/>
              <a:t> </a:t>
            </a:r>
            <a:r>
              <a:rPr lang="fr-CH" sz="2800" dirty="0" err="1"/>
              <a:t>byen</a:t>
            </a:r>
            <a:r>
              <a:rPr lang="fr-CH" sz="2800" dirty="0"/>
              <a:t> di </a:t>
            </a:r>
            <a:endParaRPr lang="fr-FR" sz="2800" dirty="0"/>
          </a:p>
          <a:p>
            <a:pPr lvl="0"/>
            <a:r>
              <a:rPr lang="pt-BR" sz="2800" dirty="0" err="1"/>
              <a:t>Aplike</a:t>
            </a:r>
            <a:r>
              <a:rPr lang="pt-BR" sz="2800" dirty="0"/>
              <a:t> </a:t>
            </a:r>
            <a:r>
              <a:rPr lang="pt-BR" sz="2800" dirty="0" err="1"/>
              <a:t>prensip</a:t>
            </a:r>
            <a:r>
              <a:rPr lang="pt-BR" sz="2800" dirty="0"/>
              <a:t> </a:t>
            </a:r>
            <a:r>
              <a:rPr lang="pt-BR" sz="2800" dirty="0" err="1"/>
              <a:t>konstriksyon</a:t>
            </a:r>
            <a:r>
              <a:rPr lang="pt-BR" sz="2800" dirty="0"/>
              <a:t> </a:t>
            </a:r>
            <a:r>
              <a:rPr lang="pt-BR" sz="2800" dirty="0" err="1"/>
              <a:t>parasismik</a:t>
            </a:r>
            <a:r>
              <a:rPr lang="pt-BR" sz="2800" dirty="0"/>
              <a:t> </a:t>
            </a:r>
            <a:r>
              <a:rPr lang="pt-BR" sz="2800" dirty="0" err="1"/>
              <a:t>yo</a:t>
            </a:r>
            <a:r>
              <a:rPr lang="pt-BR" sz="2800" dirty="0"/>
              <a:t> </a:t>
            </a:r>
            <a:r>
              <a:rPr lang="pt-BR" sz="2800" dirty="0" err="1"/>
              <a:t>epi</a:t>
            </a:r>
            <a:r>
              <a:rPr lang="pt-BR" sz="2800" dirty="0"/>
              <a:t> </a:t>
            </a:r>
            <a:r>
              <a:rPr lang="pt-BR" sz="2800" dirty="0" err="1"/>
              <a:t>itilize</a:t>
            </a:r>
            <a:r>
              <a:rPr lang="pt-BR" sz="2800" dirty="0"/>
              <a:t> bom </a:t>
            </a:r>
            <a:r>
              <a:rPr lang="pt-BR" sz="2800" dirty="0" err="1"/>
              <a:t>kalite</a:t>
            </a:r>
            <a:r>
              <a:rPr lang="pt-BR" sz="2800" dirty="0"/>
              <a:t> </a:t>
            </a:r>
            <a:r>
              <a:rPr lang="pt-BR" sz="2800" dirty="0" err="1"/>
              <a:t>materyo</a:t>
            </a:r>
            <a:endParaRPr lang="fr-FR" sz="2800" dirty="0"/>
          </a:p>
          <a:p>
            <a:pPr lvl="0"/>
            <a:r>
              <a:rPr lang="pt-BR" sz="2800" dirty="0" err="1"/>
              <a:t>Aprann</a:t>
            </a:r>
            <a:r>
              <a:rPr lang="pt-BR" sz="2800" dirty="0"/>
              <a:t> </a:t>
            </a:r>
            <a:r>
              <a:rPr lang="pt-BR" sz="2800" dirty="0" err="1"/>
              <a:t>konnen</a:t>
            </a:r>
            <a:r>
              <a:rPr lang="pt-BR" sz="2800" dirty="0"/>
              <a:t> </a:t>
            </a:r>
            <a:r>
              <a:rPr lang="pt-BR" sz="2800" dirty="0" err="1"/>
              <a:t>kisa</a:t>
            </a:r>
            <a:r>
              <a:rPr lang="pt-BR" sz="2800" dirty="0"/>
              <a:t> </a:t>
            </a:r>
            <a:r>
              <a:rPr lang="pt-BR" sz="2800" dirty="0" err="1"/>
              <a:t>nou</a:t>
            </a:r>
            <a:r>
              <a:rPr lang="pt-BR" sz="2800" dirty="0"/>
              <a:t> </a:t>
            </a:r>
            <a:r>
              <a:rPr lang="pt-BR" sz="2800" dirty="0" err="1"/>
              <a:t>dwe</a:t>
            </a:r>
            <a:r>
              <a:rPr lang="pt-BR" sz="2800" dirty="0"/>
              <a:t> </a:t>
            </a:r>
            <a:r>
              <a:rPr lang="pt-BR" sz="2800" dirty="0" err="1"/>
              <a:t>fè</a:t>
            </a:r>
            <a:r>
              <a:rPr lang="pt-BR" sz="2800" dirty="0"/>
              <a:t> </a:t>
            </a:r>
            <a:r>
              <a:rPr lang="pt-BR" sz="2800" dirty="0" err="1"/>
              <a:t>lè</a:t>
            </a:r>
            <a:r>
              <a:rPr lang="pt-BR" sz="2800" dirty="0"/>
              <a:t> </a:t>
            </a:r>
            <a:r>
              <a:rPr lang="pt-BR" sz="2800" dirty="0" err="1"/>
              <a:t>yon</a:t>
            </a:r>
            <a:r>
              <a:rPr lang="pt-BR" sz="2800" dirty="0"/>
              <a:t> </a:t>
            </a:r>
            <a:r>
              <a:rPr lang="pt-BR" sz="2800" dirty="0" err="1"/>
              <a:t>tranblemanntè</a:t>
            </a:r>
            <a:r>
              <a:rPr lang="pt-BR" sz="2800" dirty="0"/>
              <a:t> </a:t>
            </a:r>
            <a:r>
              <a:rPr lang="pt-BR" sz="2800" dirty="0" err="1"/>
              <a:t>ap</a:t>
            </a:r>
            <a:r>
              <a:rPr lang="pt-BR" sz="2800" dirty="0"/>
              <a:t> passe.</a:t>
            </a:r>
            <a:endParaRPr lang="fr-FR" sz="2800" dirty="0"/>
          </a:p>
          <a:p>
            <a:endParaRPr lang="en-US" sz="2800" dirty="0"/>
          </a:p>
          <a:p>
            <a:endParaRPr lang="de-CH" sz="2800"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41223484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915816" y="589331"/>
            <a:ext cx="5354739" cy="463405"/>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CH" dirty="0" smtClean="0">
                <a:solidFill>
                  <a:srgbClr val="0070C0"/>
                </a:solidFill>
              </a:rPr>
              <a:t>5- LORAY</a:t>
            </a:r>
            <a:endParaRPr lang="de-CH" dirty="0">
              <a:solidFill>
                <a:srgbClr val="0070C0"/>
              </a:solidFill>
            </a:endParaRPr>
          </a:p>
        </p:txBody>
      </p:sp>
      <p:sp>
        <p:nvSpPr>
          <p:cNvPr id="8" name="Rectangle 7"/>
          <p:cNvSpPr/>
          <p:nvPr/>
        </p:nvSpPr>
        <p:spPr>
          <a:xfrm>
            <a:off x="251520" y="826401"/>
            <a:ext cx="7920880" cy="1877437"/>
          </a:xfrm>
          <a:prstGeom prst="rect">
            <a:avLst/>
          </a:prstGeom>
        </p:spPr>
        <p:txBody>
          <a:bodyPr wrap="square">
            <a:spAutoFit/>
          </a:bodyPr>
          <a:lstStyle/>
          <a:p>
            <a:pPr algn="ctr"/>
            <a:endParaRPr lang="de-CH" sz="3200" b="1" dirty="0" smtClean="0">
              <a:solidFill>
                <a:srgbClr val="00B0F0"/>
              </a:solidFill>
              <a:latin typeface="Arial" panose="020B0604020202020204" pitchFamily="34" charset="0"/>
            </a:endParaRPr>
          </a:p>
          <a:p>
            <a:pPr algn="just"/>
            <a:r>
              <a:rPr lang="de-CH" sz="2800" b="1" dirty="0">
                <a:latin typeface="Arial" panose="020B0604020202020204" pitchFamily="34" charset="0"/>
              </a:rPr>
              <a:t>Se </a:t>
            </a:r>
            <a:r>
              <a:rPr lang="de-CH" sz="2800" b="1" dirty="0" err="1">
                <a:latin typeface="Arial" panose="020B0604020202020204" pitchFamily="34" charset="0"/>
              </a:rPr>
              <a:t>yon</a:t>
            </a:r>
            <a:r>
              <a:rPr lang="de-CH" sz="2800" b="1" dirty="0">
                <a:latin typeface="Arial" panose="020B0604020202020204" pitchFamily="34" charset="0"/>
              </a:rPr>
              <a:t> gwo </a:t>
            </a:r>
            <a:r>
              <a:rPr lang="de-CH" sz="2800" b="1" dirty="0" err="1">
                <a:latin typeface="Arial" panose="020B0604020202020204" pitchFamily="34" charset="0"/>
              </a:rPr>
              <a:t>pètibasyon</a:t>
            </a:r>
            <a:r>
              <a:rPr lang="de-CH" sz="2800" b="1" dirty="0">
                <a:latin typeface="Arial" panose="020B0604020202020204" pitchFamily="34" charset="0"/>
              </a:rPr>
              <a:t> </a:t>
            </a:r>
            <a:r>
              <a:rPr lang="de-CH" sz="2800" b="1" dirty="0" err="1">
                <a:latin typeface="Arial" panose="020B0604020202020204" pitchFamily="34" charset="0"/>
              </a:rPr>
              <a:t>ki</a:t>
            </a:r>
            <a:r>
              <a:rPr lang="de-CH" sz="2800" b="1" dirty="0">
                <a:latin typeface="Arial" panose="020B0604020202020204" pitchFamily="34" charset="0"/>
              </a:rPr>
              <a:t> fèt </a:t>
            </a:r>
            <a:r>
              <a:rPr lang="de-CH" sz="2800" b="1" dirty="0" err="1">
                <a:latin typeface="Arial" panose="020B0604020202020204" pitchFamily="34" charset="0"/>
              </a:rPr>
              <a:t>nan</a:t>
            </a:r>
            <a:r>
              <a:rPr lang="de-CH" sz="2800" b="1" dirty="0">
                <a:latin typeface="Arial" panose="020B0604020202020204" pitchFamily="34" charset="0"/>
              </a:rPr>
              <a:t> </a:t>
            </a:r>
            <a:r>
              <a:rPr lang="de-CH" sz="2800" b="1" dirty="0" err="1">
                <a:latin typeface="Arial" panose="020B0604020202020204" pitchFamily="34" charset="0"/>
              </a:rPr>
              <a:t>atmosfè</a:t>
            </a:r>
            <a:r>
              <a:rPr lang="de-CH" sz="2800" b="1" dirty="0">
                <a:latin typeface="Arial" panose="020B0604020202020204" pitchFamily="34" charset="0"/>
              </a:rPr>
              <a:t> a </a:t>
            </a:r>
            <a:r>
              <a:rPr lang="de-CH" sz="2800" b="1" dirty="0" err="1">
                <a:latin typeface="Arial" panose="020B0604020202020204" pitchFamily="34" charset="0"/>
              </a:rPr>
              <a:t>ki</a:t>
            </a:r>
            <a:r>
              <a:rPr lang="de-CH" sz="2800" b="1" dirty="0">
                <a:latin typeface="Arial" panose="020B0604020202020204" pitchFamily="34" charset="0"/>
              </a:rPr>
              <a:t> </a:t>
            </a:r>
            <a:r>
              <a:rPr lang="de-CH" sz="2800" b="1" dirty="0" err="1">
                <a:latin typeface="Arial" panose="020B0604020202020204" pitchFamily="34" charset="0"/>
              </a:rPr>
              <a:t>bay</a:t>
            </a:r>
            <a:r>
              <a:rPr lang="de-CH" sz="2800" b="1" dirty="0">
                <a:latin typeface="Arial" panose="020B0604020202020204" pitchFamily="34" charset="0"/>
              </a:rPr>
              <a:t> gwo kout </a:t>
            </a:r>
            <a:r>
              <a:rPr lang="de-CH" sz="2800" b="1" dirty="0" err="1">
                <a:latin typeface="Arial" panose="020B0604020202020204" pitchFamily="34" charset="0"/>
              </a:rPr>
              <a:t>zeklè</a:t>
            </a:r>
            <a:r>
              <a:rPr lang="de-CH" sz="2800" b="1" dirty="0">
                <a:latin typeface="Arial" panose="020B0604020202020204" pitchFamily="34" charset="0"/>
              </a:rPr>
              <a:t>, </a:t>
            </a:r>
            <a:r>
              <a:rPr lang="de-CH" sz="2800" b="1" dirty="0" err="1">
                <a:latin typeface="Arial" panose="020B0604020202020204" pitchFamily="34" charset="0"/>
              </a:rPr>
              <a:t>loray</a:t>
            </a:r>
            <a:r>
              <a:rPr lang="de-CH" sz="2800" b="1" dirty="0">
                <a:latin typeface="Arial" panose="020B0604020202020204" pitchFamily="34" charset="0"/>
              </a:rPr>
              <a:t> </a:t>
            </a:r>
            <a:r>
              <a:rPr lang="de-CH" sz="2800" b="1" dirty="0" err="1">
                <a:latin typeface="Arial" panose="020B0604020202020204" pitchFamily="34" charset="0"/>
              </a:rPr>
              <a:t>gwonde</a:t>
            </a:r>
            <a:r>
              <a:rPr lang="de-CH" sz="2800" b="1" dirty="0">
                <a:latin typeface="Arial" panose="020B0604020202020204" pitchFamily="34" charset="0"/>
              </a:rPr>
              <a:t>, anpil </a:t>
            </a:r>
            <a:r>
              <a:rPr lang="de-CH" sz="2800" b="1" dirty="0" err="1">
                <a:latin typeface="Arial" panose="020B0604020202020204" pitchFamily="34" charset="0"/>
              </a:rPr>
              <a:t>lapli</a:t>
            </a:r>
            <a:r>
              <a:rPr lang="de-CH" sz="2800" b="1" dirty="0">
                <a:latin typeface="Arial" panose="020B0604020202020204" pitchFamily="34" charset="0"/>
              </a:rPr>
              <a:t> </a:t>
            </a:r>
            <a:r>
              <a:rPr lang="de-CH" sz="2800" b="1" dirty="0" err="1">
                <a:latin typeface="Arial" panose="020B0604020202020204" pitchFamily="34" charset="0"/>
              </a:rPr>
              <a:t>ak</a:t>
            </a:r>
            <a:r>
              <a:rPr lang="de-CH" sz="2800" b="1" dirty="0">
                <a:latin typeface="Arial" panose="020B0604020202020204" pitchFamily="34" charset="0"/>
              </a:rPr>
              <a:t> lòt </a:t>
            </a:r>
            <a:r>
              <a:rPr lang="de-CH" sz="2800" b="1" dirty="0" err="1">
                <a:latin typeface="Arial" panose="020B0604020202020204" pitchFamily="34" charset="0"/>
              </a:rPr>
              <a:t>fenomèn</a:t>
            </a:r>
            <a:r>
              <a:rPr lang="de-CH" sz="2800" b="1" dirty="0">
                <a:latin typeface="Arial" panose="020B0604020202020204" pitchFamily="34" charset="0"/>
              </a:rPr>
              <a:t> ankò.</a:t>
            </a:r>
            <a:endParaRPr lang="de-CH" sz="2800" b="1" dirty="0" smtClean="0">
              <a:latin typeface="Arial" panose="020B0604020202020204" pitchFamily="34" charset="0"/>
            </a:endParaRPr>
          </a:p>
        </p:txBody>
      </p:sp>
      <p:sp>
        <p:nvSpPr>
          <p:cNvPr id="9" name="Rectangle 8"/>
          <p:cNvSpPr/>
          <p:nvPr/>
        </p:nvSpPr>
        <p:spPr>
          <a:xfrm>
            <a:off x="349675" y="836712"/>
            <a:ext cx="3933614" cy="369332"/>
          </a:xfrm>
          <a:prstGeom prst="rect">
            <a:avLst/>
          </a:prstGeom>
        </p:spPr>
        <p:txBody>
          <a:bodyPr wrap="square">
            <a:spAutoFit/>
          </a:bodyPr>
          <a:lstStyle/>
          <a:p>
            <a:r>
              <a:rPr lang="de-CH" b="1" dirty="0" err="1">
                <a:solidFill>
                  <a:srgbClr val="0070C0"/>
                </a:solidFill>
              </a:rPr>
              <a:t>Definisyon</a:t>
            </a:r>
            <a:r>
              <a:rPr lang="de-CH" b="1" dirty="0">
                <a:solidFill>
                  <a:srgbClr val="0070C0"/>
                </a:solidFill>
              </a:rPr>
              <a:t> : </a:t>
            </a:r>
            <a:endParaRPr lang="de-CH" dirty="0">
              <a:solidFill>
                <a:srgbClr val="0070C0"/>
              </a:solidFill>
            </a:endParaRPr>
          </a:p>
        </p:txBody>
      </p:sp>
      <p:pic>
        <p:nvPicPr>
          <p:cNvPr id="10" name="Picture 9" descr="Ceintrey (54) | Météo. Photo d&amp;#39;orage dans le Saintois : &amp;quot;Une composition  parfaite&amp;quot;"/>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552" y="2837544"/>
            <a:ext cx="5040560" cy="3776416"/>
          </a:xfrm>
          <a:prstGeom prst="rect">
            <a:avLst/>
          </a:prstGeom>
          <a:noFill/>
          <a:ln>
            <a:solidFill>
              <a:schemeClr val="tx1"/>
            </a:solidFill>
          </a:ln>
        </p:spPr>
      </p:pic>
      <p:sp>
        <p:nvSpPr>
          <p:cNvPr id="11" name="Text Box 50213"/>
          <p:cNvSpPr txBox="1"/>
          <p:nvPr/>
        </p:nvSpPr>
        <p:spPr>
          <a:xfrm>
            <a:off x="5796137" y="3284984"/>
            <a:ext cx="2880320" cy="3456384"/>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71755" indent="-90170">
              <a:lnSpc>
                <a:spcPct val="107000"/>
              </a:lnSpc>
              <a:spcAft>
                <a:spcPts val="800"/>
              </a:spcAft>
            </a:pPr>
            <a:r>
              <a:rPr lang="fr-FR" sz="2400" b="1" dirty="0" err="1"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Fenomèn</a:t>
            </a:r>
            <a:r>
              <a:rPr lang="fr-FR" sz="2400" b="1" dirty="0" smtClean="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fr-FR"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ki</a:t>
            </a:r>
            <a:r>
              <a:rPr lang="fr-FR"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fr-FR"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mache</a:t>
            </a:r>
            <a:r>
              <a:rPr lang="fr-FR"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fr-FR"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ansanm</a:t>
            </a:r>
            <a:r>
              <a:rPr lang="fr-FR"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r>
              <a:rPr lang="fr-FR" sz="2400" b="1" dirty="0" err="1">
                <a:solidFill>
                  <a:srgbClr val="C00000"/>
                </a:solidFill>
                <a:latin typeface="Calibri" panose="020F0502020204030204" pitchFamily="34" charset="0"/>
                <a:ea typeface="Calibri" panose="020F0502020204030204" pitchFamily="34" charset="0"/>
                <a:cs typeface="Times New Roman" panose="02020603050405020304" pitchFamily="18" charset="0"/>
              </a:rPr>
              <a:t>avèl</a:t>
            </a:r>
            <a:r>
              <a:rPr lang="fr-FR" sz="2400" b="1" dirty="0">
                <a:solidFill>
                  <a:srgbClr val="C00000"/>
                </a:solidFill>
                <a:latin typeface="Calibri" panose="020F0502020204030204" pitchFamily="34" charset="0"/>
                <a:ea typeface="Calibri" panose="020F0502020204030204" pitchFamily="34" charset="0"/>
                <a:cs typeface="Times New Roman" panose="02020603050405020304" pitchFamily="18" charset="0"/>
              </a:rPr>
              <a:t> :</a:t>
            </a:r>
          </a:p>
          <a:p>
            <a:pPr algn="just">
              <a:lnSpc>
                <a:spcPct val="107000"/>
              </a:lnSpc>
              <a:spcAft>
                <a:spcPts val="800"/>
              </a:spcAft>
            </a:pP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Kout</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zeklè</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kout</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tonè</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loray</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la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ki</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gwonde</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la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foud</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gwo</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rafal</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van,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anpil</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lapli</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ak</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tònad</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a:t>
            </a:r>
            <a:r>
              <a:rPr lang="fr-CH" sz="2000" b="1" dirty="0" err="1">
                <a:effectLst/>
                <a:latin typeface="Arial" panose="020B0604020202020204" pitchFamily="34" charset="0"/>
                <a:ea typeface="Times New Roman" panose="02020603050405020304" pitchFamily="18" charset="0"/>
                <a:cs typeface="Times New Roman" panose="02020603050405020304" pitchFamily="18" charset="0"/>
              </a:rPr>
              <a:t>toubiyon</a:t>
            </a:r>
            <a:r>
              <a:rPr lang="fr-CH" sz="2000" b="1" dirty="0">
                <a:effectLst/>
                <a:latin typeface="Arial" panose="020B0604020202020204" pitchFamily="34" charset="0"/>
                <a:ea typeface="Times New Roman" panose="02020603050405020304" pitchFamily="18" charset="0"/>
                <a:cs typeface="Times New Roman" panose="02020603050405020304" pitchFamily="18" charset="0"/>
              </a:rPr>
              <a:t> van)</a:t>
            </a:r>
            <a:endParaRPr lang="fr-FR" sz="2800" dirty="0">
              <a:effectLst/>
              <a:latin typeface="Calibri" panose="020F0502020204030204" pitchFamily="34" charset="0"/>
              <a:ea typeface="Calibri" panose="020F0502020204030204" pitchFamily="34" charset="0"/>
              <a:cs typeface="Times New Roman" panose="02020603050405020304" pitchFamily="18" charset="0"/>
            </a:endParaRPr>
          </a:p>
          <a:p>
            <a:pPr marR="71755">
              <a:lnSpc>
                <a:spcPct val="150000"/>
              </a:lnSpc>
              <a:spcAft>
                <a:spcPts val="0"/>
              </a:spcAft>
            </a:pPr>
            <a:r>
              <a:rPr lang="fr-FR" sz="1100" dirty="0">
                <a:effectLst/>
                <a:latin typeface="Arial" panose="020B0604020202020204" pitchFamily="34" charset="0"/>
                <a:ea typeface="Calibri" panose="020F0502020204030204" pitchFamily="34" charset="0"/>
                <a:cs typeface="Times New Roman" panose="02020603050405020304" pitchFamily="18" charset="0"/>
              </a:rPr>
              <a:t> </a:t>
            </a:r>
            <a:endParaRPr lang="fr-FR"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Picture 11"/>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4453168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27658" y="2636912"/>
            <a:ext cx="7888758" cy="2880320"/>
          </a:xfrm>
          <a:noFill/>
        </p:spPr>
        <p:txBody>
          <a:bodyPr>
            <a:noAutofit/>
          </a:bodyPr>
          <a:lstStyle/>
          <a:p>
            <a:r>
              <a:rPr lang="fr-CH" sz="1800" u="sng" dirty="0" smtClean="0">
                <a:latin typeface="Arial" panose="020B0604020202020204" pitchFamily="34" charset="0"/>
                <a:cs typeface="Arial" panose="020B0604020202020204" pitchFamily="34" charset="0"/>
              </a:rPr>
              <a:t>Condition </a:t>
            </a:r>
            <a:r>
              <a:rPr lang="fr-CH" sz="1800" u="sng" dirty="0">
                <a:latin typeface="Arial" panose="020B0604020202020204" pitchFamily="34" charset="0"/>
                <a:cs typeface="Arial" panose="020B0604020202020204" pitchFamily="34" charset="0"/>
              </a:rPr>
              <a:t>météorologique</a:t>
            </a:r>
            <a:r>
              <a:rPr lang="fr-CH" sz="1600" dirty="0">
                <a:latin typeface="Arial" panose="020B0604020202020204" pitchFamily="34" charset="0"/>
                <a:cs typeface="Arial" panose="020B0604020202020204" pitchFamily="34" charset="0"/>
              </a:rPr>
              <a:t>: </a:t>
            </a:r>
            <a:r>
              <a:rPr lang="fr-CH" sz="1400" dirty="0">
                <a:latin typeface="Arial" panose="020B0604020202020204" pitchFamily="34" charset="0"/>
                <a:cs typeface="Arial" panose="020B0604020202020204" pitchFamily="34" charset="0"/>
              </a:rPr>
              <a:t>à l’origine du cyclone se trouve une </a:t>
            </a:r>
            <a:r>
              <a:rPr lang="fr-CH" sz="1400" dirty="0">
                <a:solidFill>
                  <a:srgbClr val="FF0000"/>
                </a:solidFill>
                <a:latin typeface="Arial" panose="020B0604020202020204" pitchFamily="34" charset="0"/>
                <a:cs typeface="Arial" panose="020B0604020202020204" pitchFamily="34" charset="0"/>
              </a:rPr>
              <a:t>zone de perturbations</a:t>
            </a:r>
            <a:r>
              <a:rPr lang="fr-CH" sz="1400" dirty="0">
                <a:latin typeface="Arial" panose="020B0604020202020204" pitchFamily="34" charset="0"/>
                <a:cs typeface="Arial" panose="020B0604020202020204" pitchFamily="34" charset="0"/>
              </a:rPr>
              <a:t>, constituée </a:t>
            </a:r>
            <a:r>
              <a:rPr lang="fr-CH" sz="1400" dirty="0" smtClean="0">
                <a:latin typeface="Arial" panose="020B0604020202020204" pitchFamily="34" charset="0"/>
                <a:cs typeface="Arial" panose="020B0604020202020204" pitchFamily="34" charset="0"/>
              </a:rPr>
              <a:t>d’un amas </a:t>
            </a:r>
            <a:r>
              <a:rPr lang="fr-CH" sz="1400" dirty="0">
                <a:latin typeface="Arial" panose="020B0604020202020204" pitchFamily="34" charset="0"/>
                <a:cs typeface="Arial" panose="020B0604020202020204" pitchFamily="34" charset="0"/>
              </a:rPr>
              <a:t>de nuages orageux dans la zone intertropicale; </a:t>
            </a:r>
            <a:r>
              <a:rPr lang="fr-CH" sz="1400" dirty="0" smtClean="0">
                <a:latin typeface="Arial" panose="020B0604020202020204" pitchFamily="34" charset="0"/>
                <a:cs typeface="Arial" panose="020B0604020202020204" pitchFamily="34" charset="0"/>
              </a:rPr>
              <a:t/>
            </a:r>
            <a:br>
              <a:rPr lang="fr-CH" sz="1400" dirty="0" smtClean="0">
                <a:latin typeface="Arial" panose="020B0604020202020204" pitchFamily="34" charset="0"/>
                <a:cs typeface="Arial" panose="020B0604020202020204" pitchFamily="34" charset="0"/>
              </a:rPr>
            </a:br>
            <a:r>
              <a:rPr lang="fr-CH" sz="1400" dirty="0">
                <a:latin typeface="Arial" panose="020B0604020202020204" pitchFamily="34" charset="0"/>
                <a:cs typeface="Arial" panose="020B0604020202020204" pitchFamily="34" charset="0"/>
              </a:rPr>
              <a:t/>
            </a:r>
            <a:br>
              <a:rPr lang="fr-CH" sz="1400" dirty="0">
                <a:latin typeface="Arial" panose="020B0604020202020204" pitchFamily="34" charset="0"/>
                <a:cs typeface="Arial" panose="020B0604020202020204" pitchFamily="34" charset="0"/>
              </a:rPr>
            </a:br>
            <a:r>
              <a:rPr lang="fr-CH" sz="1800" u="sng" dirty="0">
                <a:latin typeface="Arial" panose="020B0604020202020204" pitchFamily="34" charset="0"/>
                <a:cs typeface="Arial" panose="020B0604020202020204" pitchFamily="34" charset="0"/>
              </a:rPr>
              <a:t>Condition thermique </a:t>
            </a:r>
            <a:r>
              <a:rPr lang="fr-CH" sz="1600" dirty="0">
                <a:latin typeface="Arial" panose="020B0604020202020204" pitchFamily="34" charset="0"/>
                <a:cs typeface="Arial" panose="020B0604020202020204" pitchFamily="34" charset="0"/>
              </a:rPr>
              <a:t>: </a:t>
            </a:r>
            <a:r>
              <a:rPr lang="fr-CH" sz="1400" dirty="0">
                <a:latin typeface="Arial" panose="020B0604020202020204" pitchFamily="34" charset="0"/>
                <a:cs typeface="Arial" panose="020B0604020202020204" pitchFamily="34" charset="0"/>
              </a:rPr>
              <a:t>la température de la mer doit être supérieure à 26 °C sur une épaisseur d’au moins 50 m pour favoriser l’évaporation de l’eau d’où l’ouragan tire son énergie, (</a:t>
            </a:r>
            <a:r>
              <a:rPr lang="fr-CH" sz="1400" dirty="0">
                <a:solidFill>
                  <a:srgbClr val="FF0000"/>
                </a:solidFill>
                <a:latin typeface="Arial" panose="020B0604020202020204" pitchFamily="34" charset="0"/>
                <a:cs typeface="Arial" panose="020B0604020202020204" pitchFamily="34" charset="0"/>
              </a:rPr>
              <a:t>chaleur</a:t>
            </a:r>
            <a:r>
              <a:rPr lang="fr-CH" sz="1400" dirty="0" smtClean="0">
                <a:latin typeface="Arial" panose="020B0604020202020204" pitchFamily="34" charset="0"/>
                <a:cs typeface="Arial" panose="020B0604020202020204" pitchFamily="34" charset="0"/>
              </a:rPr>
              <a:t>);</a:t>
            </a:r>
            <a:br>
              <a:rPr lang="fr-CH" sz="1400" dirty="0" smtClean="0">
                <a:latin typeface="Arial" panose="020B0604020202020204" pitchFamily="34" charset="0"/>
                <a:cs typeface="Arial" panose="020B0604020202020204" pitchFamily="34" charset="0"/>
              </a:rPr>
            </a:br>
            <a:r>
              <a:rPr lang="fr-CH" sz="1400" dirty="0">
                <a:latin typeface="Arial" panose="020B0604020202020204" pitchFamily="34" charset="0"/>
                <a:cs typeface="Arial" panose="020B0604020202020204" pitchFamily="34" charset="0"/>
              </a:rPr>
              <a:t/>
            </a:r>
            <a:br>
              <a:rPr lang="fr-CH" sz="1400" dirty="0">
                <a:latin typeface="Arial" panose="020B0604020202020204" pitchFamily="34" charset="0"/>
                <a:cs typeface="Arial" panose="020B0604020202020204" pitchFamily="34" charset="0"/>
              </a:rPr>
            </a:br>
            <a:r>
              <a:rPr lang="fr-CH" sz="1800" u="sng" dirty="0" smtClean="0">
                <a:latin typeface="Arial" panose="020B0604020202020204" pitchFamily="34" charset="0"/>
                <a:cs typeface="Arial" panose="020B0604020202020204" pitchFamily="34" charset="0"/>
              </a:rPr>
              <a:t>Condition </a:t>
            </a:r>
            <a:r>
              <a:rPr lang="fr-CH" sz="1800" u="sng" dirty="0">
                <a:latin typeface="Arial" panose="020B0604020202020204" pitchFamily="34" charset="0"/>
                <a:cs typeface="Arial" panose="020B0604020202020204" pitchFamily="34" charset="0"/>
              </a:rPr>
              <a:t>géographique </a:t>
            </a:r>
            <a:r>
              <a:rPr lang="fr-CH" sz="1600" dirty="0">
                <a:latin typeface="Arial" panose="020B0604020202020204" pitchFamily="34" charset="0"/>
                <a:cs typeface="Arial" panose="020B0604020202020204" pitchFamily="34" charset="0"/>
              </a:rPr>
              <a:t>: </a:t>
            </a:r>
            <a:r>
              <a:rPr lang="fr-CH" sz="1400" dirty="0">
                <a:latin typeface="Arial" panose="020B0604020202020204" pitchFamily="34" charset="0"/>
                <a:cs typeface="Arial" panose="020B0604020202020204" pitchFamily="34" charset="0"/>
              </a:rPr>
              <a:t>être à au moins 550 km de l’équateur pour que le tourbillon se forme, grâce à la force de Coriolis engendrée par la rotation terrestre. Cette dernière entraîne une déviation du vent vers la droite dans l’hémisphère Nord et vers la gauche dans l’hémisphère Sud. C’est ainsi que les vents tournent à l’intérieur des cyclones dans le sens des aiguilles d’une montre dans l’hémisphère Sud et le contraire dans l’hémisphère Nord. La force de Coriolis est nulle à l’équateur et inexistante à 5 ° de latitude de celui-ci. (</a:t>
            </a:r>
            <a:r>
              <a:rPr lang="fr-CH" sz="1400" dirty="0">
                <a:solidFill>
                  <a:srgbClr val="FF0000"/>
                </a:solidFill>
                <a:latin typeface="Arial" panose="020B0604020202020204" pitchFamily="34" charset="0"/>
                <a:cs typeface="Arial" panose="020B0604020202020204" pitchFamily="34" charset="0"/>
              </a:rPr>
              <a:t>distance de plus de 550 km de l'équateur</a:t>
            </a:r>
            <a:r>
              <a:rPr lang="fr-CH" sz="1400" dirty="0" smtClean="0">
                <a:latin typeface="Arial" panose="020B0604020202020204" pitchFamily="34" charset="0"/>
                <a:cs typeface="Arial" panose="020B0604020202020204" pitchFamily="34" charset="0"/>
              </a:rPr>
              <a:t>);</a:t>
            </a:r>
            <a:br>
              <a:rPr lang="fr-CH" sz="1400" dirty="0" smtClean="0">
                <a:latin typeface="Arial" panose="020B0604020202020204" pitchFamily="34" charset="0"/>
                <a:cs typeface="Arial" panose="020B0604020202020204" pitchFamily="34" charset="0"/>
              </a:rPr>
            </a:br>
            <a:r>
              <a:rPr lang="fr-CH" sz="1400" dirty="0">
                <a:latin typeface="Arial" panose="020B0604020202020204" pitchFamily="34" charset="0"/>
                <a:cs typeface="Arial" panose="020B0604020202020204" pitchFamily="34" charset="0"/>
              </a:rPr>
              <a:t/>
            </a:r>
            <a:br>
              <a:rPr lang="fr-CH" sz="1400" dirty="0">
                <a:latin typeface="Arial" panose="020B0604020202020204" pitchFamily="34" charset="0"/>
                <a:cs typeface="Arial" panose="020B0604020202020204" pitchFamily="34" charset="0"/>
              </a:rPr>
            </a:br>
            <a:r>
              <a:rPr lang="fr-CH" sz="1800" u="sng" dirty="0">
                <a:latin typeface="Arial" panose="020B0604020202020204" pitchFamily="34" charset="0"/>
                <a:cs typeface="Arial" panose="020B0604020202020204" pitchFamily="34" charset="0"/>
              </a:rPr>
              <a:t>Condition éolienne </a:t>
            </a:r>
            <a:r>
              <a:rPr lang="fr-CH" sz="1600" dirty="0">
                <a:latin typeface="Arial" panose="020B0604020202020204" pitchFamily="34" charset="0"/>
                <a:cs typeface="Arial" panose="020B0604020202020204" pitchFamily="34" charset="0"/>
              </a:rPr>
              <a:t>: </a:t>
            </a:r>
            <a:r>
              <a:rPr lang="fr-CH" sz="1400" dirty="0">
                <a:latin typeface="Arial" panose="020B0604020202020204" pitchFamily="34" charset="0"/>
                <a:cs typeface="Arial" panose="020B0604020202020204" pitchFamily="34" charset="0"/>
              </a:rPr>
              <a:t>les </a:t>
            </a:r>
            <a:r>
              <a:rPr lang="fr-CH" sz="1400" dirty="0">
                <a:solidFill>
                  <a:srgbClr val="FF0000"/>
                </a:solidFill>
                <a:latin typeface="Arial" panose="020B0604020202020204" pitchFamily="34" charset="0"/>
                <a:cs typeface="Arial" panose="020B0604020202020204" pitchFamily="34" charset="0"/>
              </a:rPr>
              <a:t>vents</a:t>
            </a:r>
            <a:r>
              <a:rPr lang="fr-CH" sz="1400" dirty="0">
                <a:latin typeface="Arial" panose="020B0604020202020204" pitchFamily="34" charset="0"/>
                <a:cs typeface="Arial" panose="020B0604020202020204" pitchFamily="34" charset="0"/>
              </a:rPr>
              <a:t> doivent pratiquement avoir la même direction et la même force sur une quinzaine de kilomètres d’altitude pour que le système cyclonique reste concentré et se renforce.</a:t>
            </a:r>
            <a:r>
              <a:rPr lang="de-CH" sz="2400" dirty="0">
                <a:latin typeface="Arial" panose="020B0604020202020204" pitchFamily="34" charset="0"/>
                <a:cs typeface="Arial" panose="020B0604020202020204" pitchFamily="34" charset="0"/>
              </a:rPr>
              <a:t/>
            </a:r>
            <a:br>
              <a:rPr lang="de-CH" sz="2400" dirty="0">
                <a:latin typeface="Arial" panose="020B0604020202020204" pitchFamily="34" charset="0"/>
                <a:cs typeface="Arial" panose="020B0604020202020204" pitchFamily="34" charset="0"/>
              </a:rPr>
            </a:br>
            <a:endParaRPr lang="de-CH" altLang="en-US" sz="2800" dirty="0" smtClean="0">
              <a:latin typeface="Arial" panose="020B0604020202020204" pitchFamily="34" charset="0"/>
              <a:cs typeface="Arial" panose="020B0604020202020204" pitchFamily="34" charset="0"/>
            </a:endParaRPr>
          </a:p>
        </p:txBody>
      </p:sp>
      <p:sp>
        <p:nvSpPr>
          <p:cNvPr id="2" name="Rectangle 1"/>
          <p:cNvSpPr/>
          <p:nvPr/>
        </p:nvSpPr>
        <p:spPr>
          <a:xfrm>
            <a:off x="427658" y="548680"/>
            <a:ext cx="6413252" cy="954107"/>
          </a:xfrm>
          <a:prstGeom prst="rect">
            <a:avLst/>
          </a:prstGeom>
        </p:spPr>
        <p:txBody>
          <a:bodyPr wrap="square">
            <a:spAutoFit/>
          </a:bodyPr>
          <a:lstStyle/>
          <a:p>
            <a:endParaRPr lang="de-CH" sz="2800" dirty="0" smtClean="0">
              <a:solidFill>
                <a:srgbClr val="0070C0"/>
              </a:solidFill>
            </a:endParaRPr>
          </a:p>
          <a:p>
            <a:r>
              <a:rPr lang="de-CH" sz="2800" dirty="0">
                <a:solidFill>
                  <a:srgbClr val="0070C0"/>
                </a:solidFill>
              </a:rPr>
              <a:t>Kisa </a:t>
            </a:r>
            <a:r>
              <a:rPr lang="de-CH" sz="2800" dirty="0" err="1">
                <a:solidFill>
                  <a:srgbClr val="0070C0"/>
                </a:solidFill>
              </a:rPr>
              <a:t>ki</a:t>
            </a:r>
            <a:r>
              <a:rPr lang="de-CH" sz="2800" dirty="0">
                <a:solidFill>
                  <a:srgbClr val="0070C0"/>
                </a:solidFill>
              </a:rPr>
              <a:t> </a:t>
            </a:r>
            <a:r>
              <a:rPr lang="de-CH" sz="2800" dirty="0" err="1">
                <a:solidFill>
                  <a:srgbClr val="0070C0"/>
                </a:solidFill>
              </a:rPr>
              <a:t>lakoz</a:t>
            </a:r>
            <a:r>
              <a:rPr lang="de-CH" sz="2800" dirty="0">
                <a:solidFill>
                  <a:srgbClr val="0070C0"/>
                </a:solidFill>
              </a:rPr>
              <a:t> li</a:t>
            </a:r>
            <a:endParaRPr lang="de-CH" sz="2800"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40483583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99592" y="5085184"/>
            <a:ext cx="576064"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pitchFamily="18" charset="0"/>
            </a:endParaRPr>
          </a:p>
        </p:txBody>
      </p:sp>
      <p:sp>
        <p:nvSpPr>
          <p:cNvPr id="8" name="Rectangle 7"/>
          <p:cNvSpPr/>
          <p:nvPr/>
        </p:nvSpPr>
        <p:spPr>
          <a:xfrm>
            <a:off x="755576" y="908720"/>
            <a:ext cx="7992888" cy="3539430"/>
          </a:xfrm>
          <a:prstGeom prst="rect">
            <a:avLst/>
          </a:prstGeom>
        </p:spPr>
        <p:txBody>
          <a:bodyPr wrap="square">
            <a:spAutoFit/>
          </a:bodyPr>
          <a:lstStyle/>
          <a:p>
            <a:pPr algn="just"/>
            <a:r>
              <a:rPr lang="de-CH" sz="2800" b="1" dirty="0" err="1" smtClean="0">
                <a:latin typeface="Arial" panose="020B0604020202020204" pitchFamily="34" charset="0"/>
              </a:rPr>
              <a:t>Eleman</a:t>
            </a:r>
            <a:r>
              <a:rPr lang="de-CH" sz="2800" b="1" dirty="0" smtClean="0">
                <a:latin typeface="Arial" panose="020B0604020202020204" pitchFamily="34" charset="0"/>
              </a:rPr>
              <a:t> </a:t>
            </a:r>
            <a:r>
              <a:rPr lang="de-CH" sz="2800" b="1" dirty="0" err="1">
                <a:latin typeface="Arial" panose="020B0604020202020204" pitchFamily="34" charset="0"/>
              </a:rPr>
              <a:t>ki</a:t>
            </a:r>
            <a:r>
              <a:rPr lang="de-CH" sz="2800" b="1" dirty="0">
                <a:latin typeface="Arial" panose="020B0604020202020204" pitchFamily="34" charset="0"/>
              </a:rPr>
              <a:t> pou </a:t>
            </a:r>
            <a:r>
              <a:rPr lang="de-CH" sz="2800" b="1" dirty="0" err="1">
                <a:latin typeface="Arial" panose="020B0604020202020204" pitchFamily="34" charset="0"/>
              </a:rPr>
              <a:t>konbine</a:t>
            </a:r>
            <a:r>
              <a:rPr lang="de-CH" sz="2800" b="1" dirty="0">
                <a:latin typeface="Arial" panose="020B0604020202020204" pitchFamily="34" charset="0"/>
              </a:rPr>
              <a:t> </a:t>
            </a:r>
            <a:r>
              <a:rPr lang="de-CH" sz="2800" b="1" dirty="0" err="1">
                <a:latin typeface="Arial" panose="020B0604020202020204" pitchFamily="34" charset="0"/>
              </a:rPr>
              <a:t>ansanm</a:t>
            </a:r>
            <a:r>
              <a:rPr lang="de-CH" sz="2800" b="1" dirty="0">
                <a:latin typeface="Arial" panose="020B0604020202020204" pitchFamily="34" charset="0"/>
              </a:rPr>
              <a:t> pou </a:t>
            </a:r>
            <a:r>
              <a:rPr lang="de-CH" sz="2800" b="1" dirty="0" err="1">
                <a:latin typeface="Arial" panose="020B0604020202020204" pitchFamily="34" charset="0"/>
              </a:rPr>
              <a:t>vin</a:t>
            </a:r>
            <a:r>
              <a:rPr lang="de-CH" sz="2800" b="1" dirty="0">
                <a:latin typeface="Arial" panose="020B0604020202020204" pitchFamily="34" charset="0"/>
              </a:rPr>
              <a:t> genyen </a:t>
            </a:r>
            <a:r>
              <a:rPr lang="de-CH" sz="2800" b="1" dirty="0" err="1">
                <a:latin typeface="Arial" panose="020B0604020202020204" pitchFamily="34" charset="0"/>
              </a:rPr>
              <a:t>loray</a:t>
            </a:r>
            <a:r>
              <a:rPr lang="de-CH" sz="2800" b="1" dirty="0">
                <a:latin typeface="Arial" panose="020B0604020202020204" pitchFamily="34" charset="0"/>
              </a:rPr>
              <a:t> </a:t>
            </a:r>
            <a:r>
              <a:rPr lang="de-CH" sz="2800" b="1" dirty="0" err="1">
                <a:latin typeface="Arial" panose="020B0604020202020204" pitchFamily="34" charset="0"/>
              </a:rPr>
              <a:t>ak</a:t>
            </a:r>
            <a:r>
              <a:rPr lang="de-CH" sz="2800" b="1" dirty="0">
                <a:latin typeface="Arial" panose="020B0604020202020204" pitchFamily="34" charset="0"/>
              </a:rPr>
              <a:t> gwo </a:t>
            </a:r>
            <a:r>
              <a:rPr lang="de-CH" sz="2800" b="1" dirty="0" err="1">
                <a:latin typeface="Arial" panose="020B0604020202020204" pitchFamily="34" charset="0"/>
              </a:rPr>
              <a:t>lapli</a:t>
            </a:r>
            <a:r>
              <a:rPr lang="de-CH" sz="2800" b="1" dirty="0">
                <a:latin typeface="Arial" panose="020B0604020202020204" pitchFamily="34" charset="0"/>
              </a:rPr>
              <a:t> </a:t>
            </a:r>
            <a:r>
              <a:rPr lang="de-CH" sz="2800" b="1" dirty="0" smtClean="0">
                <a:latin typeface="Arial" panose="020B0604020202020204" pitchFamily="34" charset="0"/>
              </a:rPr>
              <a:t>:</a:t>
            </a:r>
            <a:endParaRPr lang="de-CH" sz="2800" b="1" dirty="0">
              <a:latin typeface="Arial" panose="020B0604020202020204" pitchFamily="34" charset="0"/>
            </a:endParaRPr>
          </a:p>
          <a:p>
            <a:pPr algn="just"/>
            <a:r>
              <a:rPr lang="de-CH" sz="2800" dirty="0" smtClean="0">
                <a:latin typeface="Arial" panose="020B0604020202020204" pitchFamily="34" charset="0"/>
              </a:rPr>
              <a:t>	• </a:t>
            </a:r>
            <a:r>
              <a:rPr lang="de-CH" sz="2800" dirty="0" err="1" smtClean="0">
                <a:latin typeface="Arial" panose="020B0604020202020204" pitchFamily="34" charset="0"/>
              </a:rPr>
              <a:t>Yon</a:t>
            </a:r>
            <a:r>
              <a:rPr lang="de-CH" sz="2800" dirty="0" smtClean="0">
                <a:latin typeface="Arial" panose="020B0604020202020204" pitchFamily="34" charset="0"/>
              </a:rPr>
              <a:t> </a:t>
            </a:r>
            <a:r>
              <a:rPr lang="de-CH" sz="2800" dirty="0" err="1">
                <a:latin typeface="Arial" panose="020B0604020202020204" pitchFamily="34" charset="0"/>
              </a:rPr>
              <a:t>atmosfè</a:t>
            </a:r>
            <a:r>
              <a:rPr lang="de-CH" sz="2800" dirty="0">
                <a:latin typeface="Arial" panose="020B0604020202020204" pitchFamily="34" charset="0"/>
              </a:rPr>
              <a:t> </a:t>
            </a:r>
            <a:r>
              <a:rPr lang="de-CH" sz="2800" dirty="0" err="1">
                <a:latin typeface="Arial" panose="020B0604020202020204" pitchFamily="34" charset="0"/>
              </a:rPr>
              <a:t>ki</a:t>
            </a:r>
            <a:r>
              <a:rPr lang="de-CH" sz="2800" dirty="0">
                <a:latin typeface="Arial" panose="020B0604020202020204" pitchFamily="34" charset="0"/>
              </a:rPr>
              <a:t> </a:t>
            </a:r>
            <a:r>
              <a:rPr lang="de-CH" sz="2800" dirty="0" err="1">
                <a:latin typeface="Arial" panose="020B0604020202020204" pitchFamily="34" charset="0"/>
              </a:rPr>
              <a:t>enstab</a:t>
            </a:r>
            <a:r>
              <a:rPr lang="de-CH" sz="2800" dirty="0">
                <a:latin typeface="Arial" panose="020B0604020202020204" pitchFamily="34" charset="0"/>
              </a:rPr>
              <a:t> (</a:t>
            </a:r>
            <a:r>
              <a:rPr lang="de-CH" sz="2800" dirty="0" err="1">
                <a:latin typeface="Arial" panose="020B0604020202020204" pitchFamily="34" charset="0"/>
              </a:rPr>
              <a:t>sa</a:t>
            </a:r>
            <a:r>
              <a:rPr lang="de-CH" sz="2800" dirty="0">
                <a:latin typeface="Arial" panose="020B0604020202020204" pitchFamily="34" charset="0"/>
              </a:rPr>
              <a:t> </a:t>
            </a:r>
            <a:r>
              <a:rPr lang="de-CH" sz="2800" dirty="0" err="1">
                <a:latin typeface="Arial" panose="020B0604020202020204" pitchFamily="34" charset="0"/>
              </a:rPr>
              <a:t>vle</a:t>
            </a:r>
            <a:r>
              <a:rPr lang="de-CH" sz="2800" dirty="0">
                <a:latin typeface="Arial" panose="020B0604020202020204" pitchFamily="34" charset="0"/>
              </a:rPr>
              <a:t> di lè </a:t>
            </a:r>
            <a:r>
              <a:rPr lang="de-CH" sz="2800" dirty="0" err="1">
                <a:latin typeface="Arial" panose="020B0604020202020204" pitchFamily="34" charset="0"/>
              </a:rPr>
              <a:t>cho</a:t>
            </a:r>
            <a:r>
              <a:rPr lang="de-CH" sz="2800" dirty="0">
                <a:latin typeface="Arial" panose="020B0604020202020204" pitchFamily="34" charset="0"/>
              </a:rPr>
              <a:t> </a:t>
            </a:r>
            <a:r>
              <a:rPr lang="de-CH" sz="2800" dirty="0" err="1">
                <a:latin typeface="Arial" panose="020B0604020202020204" pitchFamily="34" charset="0"/>
              </a:rPr>
              <a:t>ki</a:t>
            </a:r>
            <a:r>
              <a:rPr lang="de-CH" sz="2800" dirty="0">
                <a:latin typeface="Arial" panose="020B0604020202020204" pitchFamily="34" charset="0"/>
              </a:rPr>
              <a:t> </a:t>
            </a:r>
            <a:r>
              <a:rPr lang="de-CH" sz="2800" dirty="0" smtClean="0">
                <a:latin typeface="Arial" panose="020B0604020202020204" pitchFamily="34" charset="0"/>
              </a:rPr>
              <a:t>	</a:t>
            </a:r>
            <a:r>
              <a:rPr lang="de-CH" sz="2800" dirty="0" err="1" smtClean="0">
                <a:latin typeface="Arial" panose="020B0604020202020204" pitchFamily="34" charset="0"/>
              </a:rPr>
              <a:t>pre</a:t>
            </a:r>
            <a:r>
              <a:rPr lang="de-CH" sz="2800" dirty="0" smtClean="0">
                <a:latin typeface="Arial" panose="020B0604020202020204" pitchFamily="34" charset="0"/>
              </a:rPr>
              <a:t> </a:t>
            </a:r>
            <a:r>
              <a:rPr lang="de-CH" sz="2800" dirty="0" err="1">
                <a:latin typeface="Arial" panose="020B0604020202020204" pitchFamily="34" charset="0"/>
              </a:rPr>
              <a:t>tè</a:t>
            </a:r>
            <a:r>
              <a:rPr lang="de-CH" sz="2800" dirty="0">
                <a:latin typeface="Arial" panose="020B0604020202020204" pitchFamily="34" charset="0"/>
              </a:rPr>
              <a:t> a al kontre </a:t>
            </a:r>
            <a:r>
              <a:rPr lang="de-CH" sz="2800" dirty="0" err="1">
                <a:latin typeface="Arial" panose="020B0604020202020204" pitchFamily="34" charset="0"/>
              </a:rPr>
              <a:t>ak</a:t>
            </a:r>
            <a:r>
              <a:rPr lang="de-CH" sz="2800" dirty="0">
                <a:latin typeface="Arial" panose="020B0604020202020204" pitchFamily="34" charset="0"/>
              </a:rPr>
              <a:t> </a:t>
            </a:r>
            <a:r>
              <a:rPr lang="de-CH" sz="2800" dirty="0" err="1">
                <a:latin typeface="Arial" panose="020B0604020202020204" pitchFamily="34" charset="0"/>
              </a:rPr>
              <a:t>yon</a:t>
            </a:r>
            <a:r>
              <a:rPr lang="de-CH" sz="2800" dirty="0">
                <a:latin typeface="Arial" panose="020B0604020202020204" pitchFamily="34" charset="0"/>
              </a:rPr>
              <a:t> lè </a:t>
            </a:r>
            <a:r>
              <a:rPr lang="de-CH" sz="2800" dirty="0" err="1">
                <a:latin typeface="Arial" panose="020B0604020202020204" pitchFamily="34" charset="0"/>
              </a:rPr>
              <a:t>frèt</a:t>
            </a:r>
            <a:r>
              <a:rPr lang="de-CH" sz="2800" dirty="0">
                <a:latin typeface="Arial" panose="020B0604020202020204" pitchFamily="34" charset="0"/>
              </a:rPr>
              <a:t> </a:t>
            </a:r>
            <a:r>
              <a:rPr lang="de-CH" sz="2800" dirty="0" err="1">
                <a:latin typeface="Arial" panose="020B0604020202020204" pitchFamily="34" charset="0"/>
              </a:rPr>
              <a:t>anlè</a:t>
            </a:r>
            <a:r>
              <a:rPr lang="de-CH" sz="2800" dirty="0">
                <a:latin typeface="Arial" panose="020B0604020202020204" pitchFamily="34" charset="0"/>
              </a:rPr>
              <a:t> a)</a:t>
            </a:r>
          </a:p>
          <a:p>
            <a:pPr algn="just"/>
            <a:r>
              <a:rPr lang="de-CH" sz="2800" dirty="0" smtClean="0">
                <a:latin typeface="Arial" panose="020B0604020202020204" pitchFamily="34" charset="0"/>
              </a:rPr>
              <a:t>	• Anpil </a:t>
            </a:r>
            <a:r>
              <a:rPr lang="de-CH" sz="2800" dirty="0" err="1">
                <a:latin typeface="Arial" panose="020B0604020202020204" pitchFamily="34" charset="0"/>
              </a:rPr>
              <a:t>imidite</a:t>
            </a:r>
            <a:r>
              <a:rPr lang="de-CH" sz="2800" dirty="0">
                <a:latin typeface="Arial" panose="020B0604020202020204" pitchFamily="34" charset="0"/>
              </a:rPr>
              <a:t> </a:t>
            </a:r>
            <a:r>
              <a:rPr lang="de-CH" sz="2800" dirty="0" err="1">
                <a:latin typeface="Arial" panose="020B0604020202020204" pitchFamily="34" charset="0"/>
              </a:rPr>
              <a:t>nan</a:t>
            </a:r>
            <a:r>
              <a:rPr lang="de-CH" sz="2800" dirty="0">
                <a:latin typeface="Arial" panose="020B0604020202020204" pitchFamily="34" charset="0"/>
              </a:rPr>
              <a:t> lè a</a:t>
            </a:r>
          </a:p>
          <a:p>
            <a:pPr algn="just"/>
            <a:r>
              <a:rPr lang="de-CH" sz="2800" dirty="0" smtClean="0">
                <a:latin typeface="Arial" panose="020B0604020202020204" pitchFamily="34" charset="0"/>
              </a:rPr>
              <a:t>	• </a:t>
            </a:r>
            <a:r>
              <a:rPr lang="de-CH" sz="2800" dirty="0" err="1" smtClean="0">
                <a:latin typeface="Arial" panose="020B0604020202020204" pitchFamily="34" charset="0"/>
              </a:rPr>
              <a:t>Yon</a:t>
            </a:r>
            <a:r>
              <a:rPr lang="de-CH" sz="2800" dirty="0" smtClean="0">
                <a:latin typeface="Arial" panose="020B0604020202020204" pitchFamily="34" charset="0"/>
              </a:rPr>
              <a:t> </a:t>
            </a:r>
            <a:r>
              <a:rPr lang="de-CH" sz="2800" dirty="0" err="1">
                <a:latin typeface="Arial" panose="020B0604020202020204" pitchFamily="34" charset="0"/>
              </a:rPr>
              <a:t>elaman</a:t>
            </a:r>
            <a:r>
              <a:rPr lang="de-CH" sz="2800" dirty="0">
                <a:latin typeface="Arial" panose="020B0604020202020204" pitchFamily="34" charset="0"/>
              </a:rPr>
              <a:t> </a:t>
            </a:r>
            <a:r>
              <a:rPr lang="de-CH" sz="2800" dirty="0" err="1">
                <a:latin typeface="Arial" panose="020B0604020202020204" pitchFamily="34" charset="0"/>
              </a:rPr>
              <a:t>ki</a:t>
            </a:r>
            <a:r>
              <a:rPr lang="de-CH" sz="2800" dirty="0">
                <a:latin typeface="Arial" panose="020B0604020202020204" pitchFamily="34" charset="0"/>
              </a:rPr>
              <a:t> </a:t>
            </a:r>
            <a:r>
              <a:rPr lang="de-CH" sz="2800" dirty="0" err="1">
                <a:latin typeface="Arial" panose="020B0604020202020204" pitchFamily="34" charset="0"/>
              </a:rPr>
              <a:t>deklannche</a:t>
            </a:r>
            <a:r>
              <a:rPr lang="de-CH" sz="2800" dirty="0">
                <a:latin typeface="Arial" panose="020B0604020202020204" pitchFamily="34" charset="0"/>
              </a:rPr>
              <a:t> l (</a:t>
            </a:r>
            <a:r>
              <a:rPr lang="de-CH" sz="2800" dirty="0" err="1">
                <a:latin typeface="Arial" panose="020B0604020202020204" pitchFamily="34" charset="0"/>
              </a:rPr>
              <a:t>tankou</a:t>
            </a:r>
            <a:r>
              <a:rPr lang="de-CH" sz="2800" dirty="0">
                <a:latin typeface="Arial" panose="020B0604020202020204" pitchFamily="34" charset="0"/>
              </a:rPr>
              <a:t> </a:t>
            </a:r>
            <a:r>
              <a:rPr lang="de-CH" sz="2800" dirty="0" err="1">
                <a:latin typeface="Arial" panose="020B0604020202020204" pitchFamily="34" charset="0"/>
              </a:rPr>
              <a:t>yon</a:t>
            </a:r>
            <a:r>
              <a:rPr lang="de-CH" sz="2800" dirty="0">
                <a:latin typeface="Arial" panose="020B0604020202020204" pitchFamily="34" charset="0"/>
              </a:rPr>
              <a:t> </a:t>
            </a:r>
            <a:r>
              <a:rPr lang="de-CH" sz="2800" dirty="0" smtClean="0">
                <a:latin typeface="Arial" panose="020B0604020202020204" pitchFamily="34" charset="0"/>
              </a:rPr>
              <a:t>	</a:t>
            </a:r>
            <a:r>
              <a:rPr lang="de-CH" sz="2800" dirty="0" err="1" smtClean="0">
                <a:latin typeface="Arial" panose="020B0604020202020204" pitchFamily="34" charset="0"/>
              </a:rPr>
              <a:t>mòn</a:t>
            </a:r>
            <a:r>
              <a:rPr lang="de-CH" sz="2800" dirty="0" smtClean="0">
                <a:latin typeface="Arial" panose="020B0604020202020204" pitchFamily="34" charset="0"/>
              </a:rPr>
              <a:t> </a:t>
            </a:r>
            <a:r>
              <a:rPr lang="de-CH" sz="2800" dirty="0" err="1">
                <a:latin typeface="Arial" panose="020B0604020202020204" pitchFamily="34" charset="0"/>
              </a:rPr>
              <a:t>ki</a:t>
            </a:r>
            <a:r>
              <a:rPr lang="de-CH" sz="2800" dirty="0">
                <a:latin typeface="Arial" panose="020B0604020202020204" pitchFamily="34" charset="0"/>
              </a:rPr>
              <a:t> </a:t>
            </a:r>
            <a:r>
              <a:rPr lang="de-CH" sz="2800" dirty="0" err="1">
                <a:latin typeface="Arial" panose="020B0604020202020204" pitchFamily="34" charset="0"/>
              </a:rPr>
              <a:t>fasilite</a:t>
            </a:r>
            <a:r>
              <a:rPr lang="de-CH" sz="2800" dirty="0">
                <a:latin typeface="Arial" panose="020B0604020202020204" pitchFamily="34" charset="0"/>
              </a:rPr>
              <a:t> lè </a:t>
            </a:r>
            <a:r>
              <a:rPr lang="de-CH" sz="2800" dirty="0" err="1">
                <a:latin typeface="Arial" panose="020B0604020202020204" pitchFamily="34" charset="0"/>
              </a:rPr>
              <a:t>cho</a:t>
            </a:r>
            <a:r>
              <a:rPr lang="de-CH" sz="2800" dirty="0">
                <a:latin typeface="Arial" panose="020B0604020202020204" pitchFamily="34" charset="0"/>
              </a:rPr>
              <a:t> a </a:t>
            </a:r>
            <a:r>
              <a:rPr lang="de-CH" sz="2800" dirty="0" err="1">
                <a:latin typeface="Arial" panose="020B0604020202020204" pitchFamily="34" charset="0"/>
              </a:rPr>
              <a:t>monte</a:t>
            </a:r>
            <a:r>
              <a:rPr lang="de-CH" sz="2800" dirty="0">
                <a:latin typeface="Arial" panose="020B0604020202020204" pitchFamily="34" charset="0"/>
              </a:rPr>
              <a:t> al kontre </a:t>
            </a:r>
            <a:r>
              <a:rPr lang="de-CH" sz="2800" dirty="0" err="1">
                <a:latin typeface="Arial" panose="020B0604020202020204" pitchFamily="34" charset="0"/>
              </a:rPr>
              <a:t>ak</a:t>
            </a:r>
            <a:r>
              <a:rPr lang="de-CH" sz="2800" dirty="0">
                <a:latin typeface="Arial" panose="020B0604020202020204" pitchFamily="34" charset="0"/>
              </a:rPr>
              <a:t> </a:t>
            </a:r>
            <a:r>
              <a:rPr lang="de-CH" sz="2800" dirty="0" smtClean="0">
                <a:latin typeface="Arial" panose="020B0604020202020204" pitchFamily="34" charset="0"/>
              </a:rPr>
              <a:t>	lè </a:t>
            </a:r>
            <a:r>
              <a:rPr lang="de-CH" sz="2800" dirty="0" err="1">
                <a:latin typeface="Arial" panose="020B0604020202020204" pitchFamily="34" charset="0"/>
              </a:rPr>
              <a:t>frèt</a:t>
            </a:r>
            <a:r>
              <a:rPr lang="de-CH" sz="2800" dirty="0">
                <a:latin typeface="Arial" panose="020B0604020202020204" pitchFamily="34" charset="0"/>
              </a:rPr>
              <a:t> la</a:t>
            </a:r>
            <a:r>
              <a:rPr lang="de-CH" sz="2800" dirty="0" smtClean="0">
                <a:latin typeface="Arial" panose="020B0604020202020204" pitchFamily="34" charset="0"/>
              </a:rPr>
              <a:t>)</a:t>
            </a:r>
            <a:endParaRPr lang="de-CH" sz="2800" b="1" dirty="0" smtClean="0">
              <a:latin typeface="Arial" panose="020B0604020202020204" pitchFamily="34" charset="0"/>
            </a:endParaRPr>
          </a:p>
        </p:txBody>
      </p:sp>
      <p:sp>
        <p:nvSpPr>
          <p:cNvPr id="4" name="Title 1"/>
          <p:cNvSpPr txBox="1">
            <a:spLocks/>
          </p:cNvSpPr>
          <p:nvPr/>
        </p:nvSpPr>
        <p:spPr>
          <a:xfrm>
            <a:off x="2483914" y="541331"/>
            <a:ext cx="6408712" cy="432047"/>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CH" sz="2800" dirty="0" err="1" smtClean="0">
                <a:solidFill>
                  <a:srgbClr val="0070C0"/>
                </a:solidFill>
              </a:rPr>
              <a:t>Kisa</a:t>
            </a:r>
            <a:r>
              <a:rPr lang="de-CH" sz="2800" dirty="0" smtClean="0">
                <a:solidFill>
                  <a:srgbClr val="0070C0"/>
                </a:solidFill>
              </a:rPr>
              <a:t> </a:t>
            </a:r>
            <a:r>
              <a:rPr lang="de-CH" sz="2800" dirty="0" err="1" smtClean="0">
                <a:solidFill>
                  <a:srgbClr val="0070C0"/>
                </a:solidFill>
              </a:rPr>
              <a:t>ki</a:t>
            </a:r>
            <a:r>
              <a:rPr lang="de-CH" sz="2800" dirty="0" smtClean="0">
                <a:solidFill>
                  <a:srgbClr val="0070C0"/>
                </a:solidFill>
              </a:rPr>
              <a:t> </a:t>
            </a:r>
            <a:r>
              <a:rPr lang="de-CH" sz="2800" dirty="0" err="1" smtClean="0">
                <a:solidFill>
                  <a:srgbClr val="0070C0"/>
                </a:solidFill>
              </a:rPr>
              <a:t>lakoz</a:t>
            </a:r>
            <a:r>
              <a:rPr lang="de-CH" sz="2800" dirty="0" smtClean="0">
                <a:solidFill>
                  <a:srgbClr val="0070C0"/>
                </a:solidFill>
              </a:rPr>
              <a:t> li</a:t>
            </a:r>
            <a:endParaRPr lang="fr-FR" sz="2800" dirty="0">
              <a:effectLst>
                <a:outerShdw blurRad="38100" dist="38100" dir="2700000" algn="tl">
                  <a:srgbClr val="000000">
                    <a:alpha val="43137"/>
                  </a:srgbClr>
                </a:outerShdw>
              </a:effectLst>
            </a:endParaRPr>
          </a:p>
        </p:txBody>
      </p:sp>
      <p:pic>
        <p:nvPicPr>
          <p:cNvPr id="6" name="Picture 5" descr="Arcus multicouche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88270" y="4077072"/>
            <a:ext cx="3086472" cy="2532325"/>
          </a:xfrm>
          <a:prstGeom prst="rect">
            <a:avLst/>
          </a:prstGeom>
          <a:noFill/>
          <a:ln>
            <a:noFill/>
          </a:ln>
        </p:spPr>
      </p:pic>
      <p:pic>
        <p:nvPicPr>
          <p:cNvPr id="7" name="Picture 6"/>
          <p:cNvPicPr>
            <a:picLocks noChangeAspect="1"/>
          </p:cNvPicPr>
          <p:nvPr/>
        </p:nvPicPr>
        <p:blipFill>
          <a:blip r:embed="rId4"/>
          <a:stretch>
            <a:fillRect/>
          </a:stretch>
        </p:blipFill>
        <p:spPr>
          <a:xfrm>
            <a:off x="212397" y="116632"/>
            <a:ext cx="1981372" cy="481626"/>
          </a:xfrm>
          <a:prstGeom prst="rect">
            <a:avLst/>
          </a:prstGeom>
        </p:spPr>
      </p:pic>
    </p:spTree>
    <p:extLst>
      <p:ext uri="{BB962C8B-B14F-4D97-AF65-F5344CB8AC3E}">
        <p14:creationId xmlns:p14="http://schemas.microsoft.com/office/powerpoint/2010/main" val="2763374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99592" y="5085184"/>
            <a:ext cx="576064"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pitchFamily="18" charset="0"/>
            </a:endParaRPr>
          </a:p>
        </p:txBody>
      </p:sp>
      <p:pic>
        <p:nvPicPr>
          <p:cNvPr id="2" name="TOUT SAVOIR - LES ORAGE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66977" y="836712"/>
            <a:ext cx="8969519" cy="5949280"/>
          </a:xfrm>
          <a:prstGeom prst="rect">
            <a:avLst/>
          </a:prstGeom>
        </p:spPr>
      </p:pic>
      <p:pic>
        <p:nvPicPr>
          <p:cNvPr id="4" name="Picture 3"/>
          <p:cNvPicPr>
            <a:picLocks noChangeAspect="1"/>
          </p:cNvPicPr>
          <p:nvPr/>
        </p:nvPicPr>
        <p:blipFill>
          <a:blip r:embed="rId6"/>
          <a:stretch>
            <a:fillRect/>
          </a:stretch>
        </p:blipFill>
        <p:spPr>
          <a:xfrm>
            <a:off x="212397" y="116632"/>
            <a:ext cx="1981372" cy="481626"/>
          </a:xfrm>
          <a:prstGeom prst="rect">
            <a:avLst/>
          </a:prstGeom>
        </p:spPr>
      </p:pic>
    </p:spTree>
    <p:extLst>
      <p:ext uri="{BB962C8B-B14F-4D97-AF65-F5344CB8AC3E}">
        <p14:creationId xmlns:p14="http://schemas.microsoft.com/office/powerpoint/2010/main" val="28937098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10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99592" y="5085184"/>
            <a:ext cx="576064"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pitchFamily="18" charset="0"/>
            </a:endParaRPr>
          </a:p>
        </p:txBody>
      </p:sp>
      <p:sp>
        <p:nvSpPr>
          <p:cNvPr id="8" name="Rectangle 7"/>
          <p:cNvSpPr/>
          <p:nvPr/>
        </p:nvSpPr>
        <p:spPr>
          <a:xfrm>
            <a:off x="1480210" y="1196752"/>
            <a:ext cx="6840760" cy="4524315"/>
          </a:xfrm>
          <a:prstGeom prst="rect">
            <a:avLst/>
          </a:prstGeom>
        </p:spPr>
        <p:txBody>
          <a:bodyPr wrap="square">
            <a:spAutoFit/>
          </a:bodyPr>
          <a:lstStyle/>
          <a:p>
            <a:pPr algn="ctr"/>
            <a:endParaRPr lang="de-CH" sz="3200" b="1" dirty="0" smtClean="0">
              <a:solidFill>
                <a:srgbClr val="00B0F0"/>
              </a:solidFill>
              <a:latin typeface="Arial" panose="020B0604020202020204" pitchFamily="34" charset="0"/>
            </a:endParaRPr>
          </a:p>
          <a:p>
            <a:r>
              <a:rPr lang="de-CH" sz="3600" b="1" dirty="0" err="1" smtClean="0">
                <a:latin typeface="Arial" panose="020B0604020202020204" pitchFamily="34" charset="0"/>
              </a:rPr>
              <a:t>Loray</a:t>
            </a:r>
            <a:r>
              <a:rPr lang="de-CH" sz="3600" b="1" dirty="0" smtClean="0">
                <a:latin typeface="Arial" panose="020B0604020202020204" pitchFamily="34" charset="0"/>
              </a:rPr>
              <a:t> </a:t>
            </a:r>
            <a:r>
              <a:rPr lang="de-CH" sz="3600" b="1" dirty="0" err="1">
                <a:latin typeface="Arial" panose="020B0604020202020204" pitchFamily="34" charset="0"/>
              </a:rPr>
              <a:t>pi</a:t>
            </a:r>
            <a:r>
              <a:rPr lang="de-CH" sz="3600" b="1" dirty="0">
                <a:latin typeface="Arial" panose="020B0604020202020204" pitchFamily="34" charset="0"/>
              </a:rPr>
              <a:t> </a:t>
            </a:r>
            <a:r>
              <a:rPr lang="de-CH" sz="3600" b="1" dirty="0" err="1">
                <a:latin typeface="Arial" panose="020B0604020202020204" pitchFamily="34" charset="0"/>
              </a:rPr>
              <a:t>fasil</a:t>
            </a:r>
            <a:r>
              <a:rPr lang="de-CH" sz="3600" b="1" dirty="0">
                <a:latin typeface="Arial" panose="020B0604020202020204" pitchFamily="34" charset="0"/>
              </a:rPr>
              <a:t> fèt: </a:t>
            </a:r>
            <a:endParaRPr lang="de-CH" sz="3600" b="1" dirty="0" smtClean="0">
              <a:latin typeface="Arial" panose="020B0604020202020204" pitchFamily="34" charset="0"/>
            </a:endParaRPr>
          </a:p>
          <a:p>
            <a:endParaRPr lang="fr-FR" sz="2800" b="1" dirty="0">
              <a:latin typeface="Arial" panose="020B0604020202020204" pitchFamily="34" charset="0"/>
            </a:endParaRPr>
          </a:p>
          <a:p>
            <a:pPr marL="457200" lvl="0" indent="-457200">
              <a:buFont typeface="Wingdings" panose="05000000000000000000" pitchFamily="2" charset="2"/>
              <a:buChar char="Ø"/>
            </a:pPr>
            <a:r>
              <a:rPr lang="de-CH" sz="3200" dirty="0"/>
              <a:t>An </a:t>
            </a:r>
            <a:r>
              <a:rPr lang="de-CH" sz="3200" dirty="0" err="1"/>
              <a:t>ete</a:t>
            </a:r>
            <a:r>
              <a:rPr lang="de-CH" sz="3200" dirty="0"/>
              <a:t> lè li fè </a:t>
            </a:r>
            <a:r>
              <a:rPr lang="de-CH" sz="3200" dirty="0" err="1"/>
              <a:t>cho</a:t>
            </a:r>
            <a:r>
              <a:rPr lang="de-CH" sz="3200" dirty="0"/>
              <a:t>, </a:t>
            </a:r>
            <a:r>
              <a:rPr lang="de-CH" sz="3200" dirty="0" err="1"/>
              <a:t>olye</a:t>
            </a:r>
            <a:r>
              <a:rPr lang="de-CH" sz="3200" dirty="0"/>
              <a:t> de an </a:t>
            </a:r>
            <a:r>
              <a:rPr lang="de-CH" sz="3200" dirty="0" err="1"/>
              <a:t>ivè</a:t>
            </a:r>
            <a:r>
              <a:rPr lang="de-CH" sz="3200" dirty="0"/>
              <a:t> lè li fè </a:t>
            </a:r>
            <a:r>
              <a:rPr lang="de-CH" sz="3200" dirty="0" err="1"/>
              <a:t>frèt</a:t>
            </a:r>
            <a:r>
              <a:rPr lang="de-CH" sz="3200" dirty="0"/>
              <a:t>. </a:t>
            </a:r>
            <a:endParaRPr lang="fr-FR" sz="3200" dirty="0"/>
          </a:p>
          <a:p>
            <a:pPr marL="457200" lvl="0" indent="-457200">
              <a:buFont typeface="Wingdings" panose="05000000000000000000" pitchFamily="2" charset="2"/>
              <a:buChar char="Ø"/>
            </a:pPr>
            <a:r>
              <a:rPr lang="de-CH" sz="3200" dirty="0"/>
              <a:t>Nan </a:t>
            </a:r>
            <a:r>
              <a:rPr lang="de-CH" sz="3200" dirty="0" err="1"/>
              <a:t>mòn</a:t>
            </a:r>
            <a:r>
              <a:rPr lang="de-CH" sz="3200" dirty="0"/>
              <a:t> </a:t>
            </a:r>
            <a:r>
              <a:rPr lang="de-CH" sz="3200" dirty="0" err="1"/>
              <a:t>olye</a:t>
            </a:r>
            <a:r>
              <a:rPr lang="de-CH" sz="3200" dirty="0"/>
              <a:t> de </a:t>
            </a:r>
            <a:r>
              <a:rPr lang="de-CH" sz="3200" dirty="0" err="1"/>
              <a:t>nan</a:t>
            </a:r>
            <a:r>
              <a:rPr lang="de-CH" sz="3200" dirty="0"/>
              <a:t> </a:t>
            </a:r>
            <a:r>
              <a:rPr lang="de-CH" sz="3200" dirty="0" err="1"/>
              <a:t>plèn</a:t>
            </a:r>
            <a:r>
              <a:rPr lang="de-CH" sz="3200" dirty="0"/>
              <a:t> </a:t>
            </a:r>
            <a:r>
              <a:rPr lang="de-CH" sz="3200" dirty="0" err="1"/>
              <a:t>yo</a:t>
            </a:r>
            <a:endParaRPr lang="fr-FR" sz="3200" dirty="0"/>
          </a:p>
          <a:p>
            <a:pPr marL="457200" lvl="0" indent="-457200">
              <a:buFont typeface="Wingdings" panose="05000000000000000000" pitchFamily="2" charset="2"/>
              <a:buChar char="Ø"/>
            </a:pPr>
            <a:r>
              <a:rPr lang="de-CH" sz="3200" dirty="0"/>
              <a:t>Sou </a:t>
            </a:r>
            <a:r>
              <a:rPr lang="de-CH" sz="3200" dirty="0" err="1"/>
              <a:t>tè</a:t>
            </a:r>
            <a:r>
              <a:rPr lang="de-CH" sz="3200" dirty="0"/>
              <a:t> </a:t>
            </a:r>
            <a:r>
              <a:rPr lang="de-CH" sz="3200" dirty="0" err="1"/>
              <a:t>olye</a:t>
            </a:r>
            <a:r>
              <a:rPr lang="de-CH" sz="3200" dirty="0"/>
              <a:t> de </a:t>
            </a:r>
            <a:r>
              <a:rPr lang="de-CH" sz="3200" dirty="0" err="1"/>
              <a:t>sou</a:t>
            </a:r>
            <a:r>
              <a:rPr lang="de-CH" sz="3200" dirty="0"/>
              <a:t> </a:t>
            </a:r>
            <a:r>
              <a:rPr lang="de-CH" sz="3200" dirty="0" err="1"/>
              <a:t>lanmè</a:t>
            </a:r>
            <a:endParaRPr lang="fr-FR" sz="3200" dirty="0"/>
          </a:p>
          <a:p>
            <a:pPr marL="342900" indent="-342900" algn="just">
              <a:buFont typeface="Wingdings" panose="05000000000000000000" pitchFamily="2" charset="2"/>
              <a:buChar char="ü"/>
            </a:pPr>
            <a:endParaRPr lang="de-CH" sz="2800" dirty="0" smtClean="0">
              <a:solidFill>
                <a:srgbClr val="000000"/>
              </a:solidFill>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ü"/>
            </a:pPr>
            <a:endParaRPr lang="de-CH" dirty="0">
              <a:solidFill>
                <a:srgbClr val="000000"/>
              </a:solidFill>
              <a:latin typeface="Arial" panose="020B0604020202020204" pitchFamily="34" charset="0"/>
            </a:endParaRPr>
          </a:p>
          <a:p>
            <a:pPr algn="ctr"/>
            <a:r>
              <a:rPr lang="de-CH" dirty="0">
                <a:solidFill>
                  <a:srgbClr val="000000"/>
                </a:solidFill>
                <a:latin typeface="Arial" panose="020B0604020202020204" pitchFamily="34" charset="0"/>
              </a:rPr>
              <a:t>	</a:t>
            </a:r>
          </a:p>
        </p:txBody>
      </p:sp>
      <p:pic>
        <p:nvPicPr>
          <p:cNvPr id="4" name="Picture 3"/>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42164042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99592" y="5085184"/>
            <a:ext cx="576064"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pitchFamily="18" charset="0"/>
            </a:endParaRPr>
          </a:p>
        </p:txBody>
      </p:sp>
      <p:sp>
        <p:nvSpPr>
          <p:cNvPr id="8" name="Rectangle 7"/>
          <p:cNvSpPr/>
          <p:nvPr/>
        </p:nvSpPr>
        <p:spPr>
          <a:xfrm>
            <a:off x="1043608" y="1061293"/>
            <a:ext cx="7848873" cy="4031873"/>
          </a:xfrm>
          <a:prstGeom prst="rect">
            <a:avLst/>
          </a:prstGeom>
        </p:spPr>
        <p:txBody>
          <a:bodyPr wrap="square">
            <a:spAutoFit/>
          </a:bodyPr>
          <a:lstStyle/>
          <a:p>
            <a:pPr algn="ctr"/>
            <a:endParaRPr lang="de-CH" sz="3200" b="1" dirty="0" smtClean="0">
              <a:solidFill>
                <a:srgbClr val="00B0F0"/>
              </a:solidFill>
              <a:latin typeface="Arial" panose="020B0604020202020204" pitchFamily="34" charset="0"/>
            </a:endParaRPr>
          </a:p>
          <a:p>
            <a:r>
              <a:rPr lang="fr-FR" sz="3200" b="1" dirty="0" smtClean="0">
                <a:latin typeface="+mj-lt"/>
              </a:rPr>
              <a:t>• </a:t>
            </a:r>
            <a:r>
              <a:rPr lang="fr-FR" sz="3200" b="1" dirty="0" err="1" smtClean="0">
                <a:latin typeface="+mj-lt"/>
              </a:rPr>
              <a:t>Inondasyon</a:t>
            </a:r>
            <a:endParaRPr lang="fr-FR" sz="3200" b="1" dirty="0">
              <a:latin typeface="+mj-lt"/>
            </a:endParaRPr>
          </a:p>
          <a:p>
            <a:r>
              <a:rPr lang="fr-FR" sz="3200" b="1" dirty="0" smtClean="0">
                <a:latin typeface="+mj-lt"/>
              </a:rPr>
              <a:t>• </a:t>
            </a:r>
            <a:r>
              <a:rPr lang="fr-FR" sz="3200" b="1" dirty="0" err="1" smtClean="0">
                <a:latin typeface="+mj-lt"/>
              </a:rPr>
              <a:t>Glisman</a:t>
            </a:r>
            <a:r>
              <a:rPr lang="fr-FR" sz="3200" b="1" dirty="0" smtClean="0">
                <a:latin typeface="+mj-lt"/>
              </a:rPr>
              <a:t> </a:t>
            </a:r>
            <a:r>
              <a:rPr lang="fr-FR" sz="3200" b="1" dirty="0" err="1">
                <a:latin typeface="+mj-lt"/>
              </a:rPr>
              <a:t>tè</a:t>
            </a:r>
            <a:endParaRPr lang="fr-FR" sz="3200" b="1" dirty="0">
              <a:latin typeface="+mj-lt"/>
            </a:endParaRPr>
          </a:p>
          <a:p>
            <a:r>
              <a:rPr lang="fr-FR" sz="3200" b="1" dirty="0" smtClean="0">
                <a:latin typeface="+mj-lt"/>
              </a:rPr>
              <a:t>• Kay </a:t>
            </a:r>
            <a:r>
              <a:rPr lang="fr-FR" sz="3200" b="1" dirty="0" err="1">
                <a:latin typeface="+mj-lt"/>
              </a:rPr>
              <a:t>kraze</a:t>
            </a:r>
            <a:r>
              <a:rPr lang="fr-FR" sz="3200" b="1" dirty="0">
                <a:latin typeface="+mj-lt"/>
              </a:rPr>
              <a:t>, </a:t>
            </a:r>
            <a:r>
              <a:rPr lang="fr-FR" sz="3200" b="1" dirty="0" err="1">
                <a:latin typeface="+mj-lt"/>
              </a:rPr>
              <a:t>tèt</a:t>
            </a:r>
            <a:r>
              <a:rPr lang="fr-FR" sz="3200" b="1" dirty="0">
                <a:latin typeface="+mj-lt"/>
              </a:rPr>
              <a:t> </a:t>
            </a:r>
            <a:r>
              <a:rPr lang="fr-FR" sz="3200" b="1" dirty="0" err="1">
                <a:latin typeface="+mj-lt"/>
              </a:rPr>
              <a:t>kay</a:t>
            </a:r>
            <a:r>
              <a:rPr lang="fr-FR" sz="3200" b="1" dirty="0">
                <a:latin typeface="+mj-lt"/>
              </a:rPr>
              <a:t> vole </a:t>
            </a:r>
            <a:r>
              <a:rPr lang="fr-FR" sz="3200" b="1" dirty="0" err="1">
                <a:latin typeface="+mj-lt"/>
              </a:rPr>
              <a:t>lè</a:t>
            </a:r>
            <a:r>
              <a:rPr lang="fr-FR" sz="3200" b="1" dirty="0">
                <a:latin typeface="+mj-lt"/>
              </a:rPr>
              <a:t> li </a:t>
            </a:r>
            <a:r>
              <a:rPr lang="fr-FR" sz="3200" b="1" dirty="0" err="1">
                <a:latin typeface="+mj-lt"/>
              </a:rPr>
              <a:t>mache</a:t>
            </a:r>
            <a:r>
              <a:rPr lang="fr-FR" sz="3200" b="1" dirty="0">
                <a:latin typeface="+mj-lt"/>
              </a:rPr>
              <a:t> </a:t>
            </a:r>
            <a:r>
              <a:rPr lang="fr-FR" sz="3200" b="1" dirty="0" err="1">
                <a:latin typeface="+mj-lt"/>
              </a:rPr>
              <a:t>ak</a:t>
            </a:r>
            <a:r>
              <a:rPr lang="fr-FR" sz="3200" b="1" dirty="0">
                <a:latin typeface="+mj-lt"/>
              </a:rPr>
              <a:t> </a:t>
            </a:r>
            <a:r>
              <a:rPr lang="fr-FR" sz="3200" b="1" dirty="0" err="1">
                <a:latin typeface="+mj-lt"/>
              </a:rPr>
              <a:t>gwo</a:t>
            </a:r>
            <a:r>
              <a:rPr lang="fr-FR" sz="3200" b="1" dirty="0">
                <a:latin typeface="+mj-lt"/>
              </a:rPr>
              <a:t> van, </a:t>
            </a:r>
            <a:r>
              <a:rPr lang="fr-FR" sz="3200" b="1" dirty="0" smtClean="0">
                <a:latin typeface="+mj-lt"/>
              </a:rPr>
              <a:t>	</a:t>
            </a:r>
            <a:r>
              <a:rPr lang="fr-FR" sz="3200" b="1" dirty="0" err="1" smtClean="0">
                <a:latin typeface="+mj-lt"/>
              </a:rPr>
              <a:t>kay</a:t>
            </a:r>
            <a:r>
              <a:rPr lang="fr-FR" sz="3200" b="1" dirty="0" smtClean="0">
                <a:latin typeface="+mj-lt"/>
              </a:rPr>
              <a:t> </a:t>
            </a:r>
            <a:r>
              <a:rPr lang="fr-FR" sz="3200" b="1" dirty="0" err="1">
                <a:latin typeface="+mj-lt"/>
              </a:rPr>
              <a:t>pran</a:t>
            </a:r>
            <a:r>
              <a:rPr lang="fr-FR" sz="3200" b="1" dirty="0">
                <a:latin typeface="+mj-lt"/>
              </a:rPr>
              <a:t> </a:t>
            </a:r>
            <a:r>
              <a:rPr lang="fr-FR" sz="3200" b="1" dirty="0" err="1">
                <a:latin typeface="+mj-lt"/>
              </a:rPr>
              <a:t>dife</a:t>
            </a:r>
            <a:r>
              <a:rPr lang="fr-FR" sz="3200" b="1" dirty="0">
                <a:latin typeface="+mj-lt"/>
              </a:rPr>
              <a:t> si </a:t>
            </a:r>
            <a:r>
              <a:rPr lang="fr-FR" sz="3200" b="1" dirty="0" err="1">
                <a:latin typeface="+mj-lt"/>
              </a:rPr>
              <a:t>zeklè</a:t>
            </a:r>
            <a:r>
              <a:rPr lang="fr-FR" sz="3200" b="1" dirty="0">
                <a:latin typeface="+mj-lt"/>
              </a:rPr>
              <a:t> a </a:t>
            </a:r>
            <a:r>
              <a:rPr lang="fr-FR" sz="3200" b="1" dirty="0" err="1">
                <a:latin typeface="+mj-lt"/>
              </a:rPr>
              <a:t>tonbe</a:t>
            </a:r>
            <a:r>
              <a:rPr lang="fr-FR" sz="3200" b="1" dirty="0">
                <a:latin typeface="+mj-lt"/>
              </a:rPr>
              <a:t> sou li</a:t>
            </a:r>
          </a:p>
          <a:p>
            <a:r>
              <a:rPr lang="fr-FR" sz="3200" b="1" dirty="0" smtClean="0">
                <a:latin typeface="+mj-lt"/>
              </a:rPr>
              <a:t>• </a:t>
            </a:r>
            <a:r>
              <a:rPr lang="fr-FR" sz="3200" b="1" dirty="0" err="1" smtClean="0">
                <a:latin typeface="+mj-lt"/>
              </a:rPr>
              <a:t>Moun</a:t>
            </a:r>
            <a:r>
              <a:rPr lang="fr-FR" sz="3200" b="1" dirty="0" smtClean="0">
                <a:latin typeface="+mj-lt"/>
              </a:rPr>
              <a:t> </a:t>
            </a:r>
            <a:r>
              <a:rPr lang="fr-FR" sz="3200" b="1" dirty="0" err="1">
                <a:latin typeface="+mj-lt"/>
              </a:rPr>
              <a:t>blese</a:t>
            </a:r>
            <a:r>
              <a:rPr lang="fr-FR" sz="3200" b="1" dirty="0">
                <a:latin typeface="+mj-lt"/>
              </a:rPr>
              <a:t> </a:t>
            </a:r>
            <a:r>
              <a:rPr lang="fr-FR" sz="3200" b="1" dirty="0" err="1">
                <a:latin typeface="+mj-lt"/>
              </a:rPr>
              <a:t>oswa</a:t>
            </a:r>
            <a:r>
              <a:rPr lang="fr-FR" sz="3200" b="1" dirty="0">
                <a:latin typeface="+mj-lt"/>
              </a:rPr>
              <a:t> </a:t>
            </a:r>
            <a:r>
              <a:rPr lang="fr-FR" sz="3200" b="1" dirty="0" err="1">
                <a:latin typeface="+mj-lt"/>
              </a:rPr>
              <a:t>menm</a:t>
            </a:r>
            <a:r>
              <a:rPr lang="fr-FR" sz="3200" b="1" dirty="0">
                <a:latin typeface="+mj-lt"/>
              </a:rPr>
              <a:t> </a:t>
            </a:r>
            <a:r>
              <a:rPr lang="fr-FR" sz="3200" b="1" dirty="0" err="1">
                <a:latin typeface="+mj-lt"/>
              </a:rPr>
              <a:t>mouri</a:t>
            </a:r>
            <a:endParaRPr lang="fr-FR" sz="3200" b="1" dirty="0">
              <a:latin typeface="+mj-lt"/>
            </a:endParaRPr>
          </a:p>
          <a:p>
            <a:r>
              <a:rPr lang="fr-FR" sz="3200" b="1" dirty="0" smtClean="0">
                <a:latin typeface="+mj-lt"/>
              </a:rPr>
              <a:t>• Machin </a:t>
            </a:r>
            <a:r>
              <a:rPr lang="fr-FR" sz="3200" b="1" dirty="0" err="1">
                <a:latin typeface="+mj-lt"/>
              </a:rPr>
              <a:t>kraze</a:t>
            </a:r>
            <a:r>
              <a:rPr lang="fr-FR" sz="3200" b="1" dirty="0">
                <a:latin typeface="+mj-lt"/>
              </a:rPr>
              <a:t>, </a:t>
            </a:r>
            <a:r>
              <a:rPr lang="fr-FR" sz="3200" b="1" dirty="0" err="1">
                <a:latin typeface="+mj-lt"/>
              </a:rPr>
              <a:t>jaden</a:t>
            </a:r>
            <a:r>
              <a:rPr lang="fr-FR" sz="3200" b="1" dirty="0">
                <a:latin typeface="+mj-lt"/>
              </a:rPr>
              <a:t> </a:t>
            </a:r>
            <a:r>
              <a:rPr lang="fr-FR" sz="3200" b="1" dirty="0" err="1">
                <a:latin typeface="+mj-lt"/>
              </a:rPr>
              <a:t>kraze</a:t>
            </a:r>
            <a:r>
              <a:rPr lang="fr-FR" sz="3200" b="1" dirty="0">
                <a:latin typeface="+mj-lt"/>
              </a:rPr>
              <a:t>, </a:t>
            </a:r>
            <a:r>
              <a:rPr lang="fr-FR" sz="3200" b="1" dirty="0" err="1">
                <a:latin typeface="+mj-lt"/>
              </a:rPr>
              <a:t>kay</a:t>
            </a:r>
            <a:r>
              <a:rPr lang="fr-FR" sz="3200" b="1" dirty="0">
                <a:latin typeface="+mj-lt"/>
              </a:rPr>
              <a:t> </a:t>
            </a:r>
            <a:r>
              <a:rPr lang="fr-FR" sz="3200" b="1" dirty="0" err="1">
                <a:latin typeface="+mj-lt"/>
              </a:rPr>
              <a:t>andomaje</a:t>
            </a:r>
            <a:r>
              <a:rPr lang="fr-FR" sz="3200" b="1" dirty="0">
                <a:latin typeface="+mj-lt"/>
              </a:rPr>
              <a:t> </a:t>
            </a:r>
            <a:r>
              <a:rPr lang="fr-FR" sz="3200" b="1" dirty="0" err="1">
                <a:latin typeface="+mj-lt"/>
              </a:rPr>
              <a:t>lè</a:t>
            </a:r>
            <a:r>
              <a:rPr lang="fr-FR" sz="3200" b="1" dirty="0">
                <a:latin typeface="+mj-lt"/>
              </a:rPr>
              <a:t> li </a:t>
            </a:r>
            <a:r>
              <a:rPr lang="fr-FR" sz="3200" b="1" dirty="0" smtClean="0">
                <a:latin typeface="+mj-lt"/>
              </a:rPr>
              <a:t>	</a:t>
            </a:r>
            <a:r>
              <a:rPr lang="fr-FR" sz="3200" b="1" dirty="0" err="1" smtClean="0">
                <a:latin typeface="+mj-lt"/>
              </a:rPr>
              <a:t>mache</a:t>
            </a:r>
            <a:r>
              <a:rPr lang="fr-FR" sz="3200" b="1" dirty="0" smtClean="0">
                <a:latin typeface="+mj-lt"/>
              </a:rPr>
              <a:t> </a:t>
            </a:r>
            <a:r>
              <a:rPr lang="fr-FR" sz="3200" b="1" dirty="0" err="1">
                <a:latin typeface="+mj-lt"/>
              </a:rPr>
              <a:t>ak</a:t>
            </a:r>
            <a:r>
              <a:rPr lang="fr-FR" sz="3200" b="1" dirty="0">
                <a:latin typeface="+mj-lt"/>
              </a:rPr>
              <a:t> </a:t>
            </a:r>
            <a:r>
              <a:rPr lang="fr-FR" sz="3200" b="1" dirty="0" err="1" smtClean="0">
                <a:latin typeface="+mj-lt"/>
              </a:rPr>
              <a:t>lagrèl</a:t>
            </a:r>
            <a:endParaRPr lang="de-CH" dirty="0">
              <a:solidFill>
                <a:srgbClr val="000000"/>
              </a:solidFill>
              <a:latin typeface="Arial" panose="020B0604020202020204" pitchFamily="34" charset="0"/>
            </a:endParaRPr>
          </a:p>
        </p:txBody>
      </p:sp>
      <p:sp>
        <p:nvSpPr>
          <p:cNvPr id="4" name="Title 1"/>
          <p:cNvSpPr txBox="1">
            <a:spLocks/>
          </p:cNvSpPr>
          <p:nvPr/>
        </p:nvSpPr>
        <p:spPr>
          <a:xfrm>
            <a:off x="899592" y="1061293"/>
            <a:ext cx="6408712" cy="432047"/>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CH" sz="2800" dirty="0" err="1" smtClean="0">
                <a:solidFill>
                  <a:srgbClr val="0070C0"/>
                </a:solidFill>
              </a:rPr>
              <a:t>Konsekans</a:t>
            </a:r>
            <a:r>
              <a:rPr lang="de-CH" sz="2800" dirty="0" smtClean="0">
                <a:solidFill>
                  <a:srgbClr val="0070C0"/>
                </a:solidFill>
              </a:rPr>
              <a:t> li kapab </a:t>
            </a:r>
            <a:r>
              <a:rPr lang="de-CH" sz="2800" dirty="0" err="1" smtClean="0">
                <a:solidFill>
                  <a:srgbClr val="0070C0"/>
                </a:solidFill>
              </a:rPr>
              <a:t>genyen</a:t>
            </a:r>
            <a:endParaRPr lang="fr-FR" sz="280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570391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99592" y="5085184"/>
            <a:ext cx="576064"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pitchFamily="18" charset="0"/>
            </a:endParaRPr>
          </a:p>
        </p:txBody>
      </p:sp>
      <p:sp>
        <p:nvSpPr>
          <p:cNvPr id="8" name="Rectangle 7"/>
          <p:cNvSpPr/>
          <p:nvPr/>
        </p:nvSpPr>
        <p:spPr>
          <a:xfrm>
            <a:off x="755576" y="1916832"/>
            <a:ext cx="8136904" cy="4308872"/>
          </a:xfrm>
          <a:prstGeom prst="rect">
            <a:avLst/>
          </a:prstGeom>
        </p:spPr>
        <p:txBody>
          <a:bodyPr wrap="square">
            <a:spAutoFit/>
          </a:bodyPr>
          <a:lstStyle/>
          <a:p>
            <a:pPr marL="285750" lvl="0" indent="-285750">
              <a:buFont typeface="Wingdings" panose="05000000000000000000" pitchFamily="2" charset="2"/>
              <a:buChar char="Ø"/>
            </a:pPr>
            <a:r>
              <a:rPr lang="fr-CH" sz="3200" dirty="0"/>
              <a:t>Ne pas rester sous un arbre isolé, ni </a:t>
            </a:r>
            <a:r>
              <a:rPr lang="fr-CH" sz="3200" dirty="0" err="1"/>
              <a:t>anba</a:t>
            </a:r>
            <a:r>
              <a:rPr lang="fr-CH" sz="3200" dirty="0"/>
              <a:t> </a:t>
            </a:r>
            <a:r>
              <a:rPr lang="fr-CH" sz="3200" dirty="0" err="1"/>
              <a:t>yon</a:t>
            </a:r>
            <a:r>
              <a:rPr lang="fr-CH" sz="3200" dirty="0"/>
              <a:t> </a:t>
            </a:r>
            <a:r>
              <a:rPr lang="fr-CH" sz="3200" dirty="0" err="1"/>
              <a:t>pòtafo</a:t>
            </a:r>
            <a:endParaRPr lang="fr-FR" sz="3200" dirty="0"/>
          </a:p>
          <a:p>
            <a:pPr marL="285750" lvl="0" indent="-285750">
              <a:buFont typeface="Wingdings" panose="05000000000000000000" pitchFamily="2" charset="2"/>
              <a:buChar char="Ø"/>
            </a:pPr>
            <a:r>
              <a:rPr lang="fr-CH" sz="3200" dirty="0"/>
              <a:t>Nan </a:t>
            </a:r>
            <a:r>
              <a:rPr lang="fr-CH" sz="3200" dirty="0" err="1"/>
              <a:t>moman</a:t>
            </a:r>
            <a:r>
              <a:rPr lang="fr-CH" sz="3200" dirty="0"/>
              <a:t> </a:t>
            </a:r>
            <a:r>
              <a:rPr lang="fr-CH" sz="3200" dirty="0" err="1"/>
              <a:t>loray</a:t>
            </a:r>
            <a:r>
              <a:rPr lang="fr-CH" sz="3200" dirty="0"/>
              <a:t>, </a:t>
            </a:r>
            <a:r>
              <a:rPr lang="fr-CH" sz="3200" dirty="0" err="1"/>
              <a:t>evite</a:t>
            </a:r>
            <a:r>
              <a:rPr lang="fr-CH" sz="3200" dirty="0"/>
              <a:t> al </a:t>
            </a:r>
            <a:r>
              <a:rPr lang="fr-CH" sz="3200" dirty="0" err="1"/>
              <a:t>manyen</a:t>
            </a:r>
            <a:r>
              <a:rPr lang="fr-CH" sz="3200" dirty="0"/>
              <a:t> tout </a:t>
            </a:r>
            <a:r>
              <a:rPr lang="fr-CH" sz="3200" dirty="0" err="1"/>
              <a:t>bagay</a:t>
            </a:r>
            <a:r>
              <a:rPr lang="fr-CH" sz="3200" dirty="0"/>
              <a:t> </a:t>
            </a:r>
            <a:r>
              <a:rPr lang="fr-CH" sz="3200" dirty="0" err="1"/>
              <a:t>kouran</a:t>
            </a:r>
            <a:r>
              <a:rPr lang="fr-CH" sz="3200" dirty="0"/>
              <a:t> ka </a:t>
            </a:r>
            <a:r>
              <a:rPr lang="fr-CH" sz="3200" dirty="0" err="1"/>
              <a:t>pase</a:t>
            </a:r>
            <a:r>
              <a:rPr lang="fr-CH" sz="3200" dirty="0"/>
              <a:t> </a:t>
            </a:r>
            <a:r>
              <a:rPr lang="fr-CH" sz="3200" dirty="0" err="1"/>
              <a:t>ladan</a:t>
            </a:r>
            <a:r>
              <a:rPr lang="fr-CH" sz="3200" dirty="0"/>
              <a:t> (</a:t>
            </a:r>
            <a:r>
              <a:rPr lang="fr-CH" sz="3200" dirty="0" err="1"/>
              <a:t>materyo</a:t>
            </a:r>
            <a:r>
              <a:rPr lang="fr-CH" sz="3200" dirty="0"/>
              <a:t> </a:t>
            </a:r>
            <a:r>
              <a:rPr lang="fr-CH" sz="3200" dirty="0" err="1"/>
              <a:t>ki</a:t>
            </a:r>
            <a:r>
              <a:rPr lang="fr-CH" sz="3200" dirty="0"/>
              <a:t> ka </a:t>
            </a:r>
            <a:r>
              <a:rPr lang="fr-CH" sz="3200" dirty="0" err="1"/>
              <a:t>kondi</a:t>
            </a:r>
            <a:r>
              <a:rPr lang="fr-CH" sz="3200" dirty="0"/>
              <a:t> </a:t>
            </a:r>
            <a:r>
              <a:rPr lang="fr-CH" sz="3200" dirty="0" err="1"/>
              <a:t>kouran</a:t>
            </a:r>
            <a:r>
              <a:rPr lang="fr-CH" sz="3200" dirty="0"/>
              <a:t>) ; </a:t>
            </a:r>
            <a:endParaRPr lang="fr-FR" sz="3200" dirty="0"/>
          </a:p>
          <a:p>
            <a:pPr marL="285750" lvl="0" indent="-285750">
              <a:buFont typeface="Wingdings" panose="05000000000000000000" pitchFamily="2" charset="2"/>
              <a:buChar char="Ø"/>
            </a:pPr>
            <a:r>
              <a:rPr lang="fr-CH" sz="3200" dirty="0"/>
              <a:t>Si </a:t>
            </a:r>
            <a:r>
              <a:rPr lang="fr-CH" sz="3200" dirty="0" err="1"/>
              <a:t>nou</a:t>
            </a:r>
            <a:r>
              <a:rPr lang="fr-CH" sz="3200" dirty="0"/>
              <a:t> </a:t>
            </a:r>
            <a:r>
              <a:rPr lang="fr-CH" sz="3200" dirty="0" err="1"/>
              <a:t>deyò</a:t>
            </a:r>
            <a:r>
              <a:rPr lang="fr-CH" sz="3200" dirty="0"/>
              <a:t> </a:t>
            </a:r>
            <a:r>
              <a:rPr lang="fr-CH" sz="3200" dirty="0" err="1"/>
              <a:t>nou</a:t>
            </a:r>
            <a:r>
              <a:rPr lang="fr-CH" sz="3200" dirty="0"/>
              <a:t> </a:t>
            </a:r>
            <a:r>
              <a:rPr lang="fr-CH" sz="3200" dirty="0" err="1"/>
              <a:t>dwe</a:t>
            </a:r>
            <a:r>
              <a:rPr lang="fr-CH" sz="3200" dirty="0"/>
              <a:t> </a:t>
            </a:r>
            <a:r>
              <a:rPr lang="fr-CH" sz="3200" dirty="0" err="1"/>
              <a:t>chita</a:t>
            </a:r>
            <a:r>
              <a:rPr lang="fr-CH" sz="3200" dirty="0"/>
              <a:t> </a:t>
            </a:r>
            <a:r>
              <a:rPr lang="fr-CH" sz="3200" dirty="0" err="1"/>
              <a:t>atè</a:t>
            </a:r>
            <a:r>
              <a:rPr lang="fr-CH" sz="3200" dirty="0"/>
              <a:t> </a:t>
            </a:r>
            <a:r>
              <a:rPr lang="fr-CH" sz="3200" dirty="0" err="1"/>
              <a:t>paske</a:t>
            </a:r>
            <a:r>
              <a:rPr lang="fr-CH" sz="3200" dirty="0"/>
              <a:t> tout sa </a:t>
            </a:r>
            <a:r>
              <a:rPr lang="fr-CH" sz="3200" dirty="0" err="1"/>
              <a:t>ki</a:t>
            </a:r>
            <a:r>
              <a:rPr lang="fr-CH" sz="3200" dirty="0"/>
              <a:t> </a:t>
            </a:r>
            <a:r>
              <a:rPr lang="fr-CH" sz="3200" dirty="0" err="1"/>
              <a:t>wo</a:t>
            </a:r>
            <a:r>
              <a:rPr lang="fr-CH" sz="3200" dirty="0"/>
              <a:t>, </a:t>
            </a:r>
            <a:r>
              <a:rPr lang="fr-CH" sz="3200" dirty="0" err="1"/>
              <a:t>tankou</a:t>
            </a:r>
            <a:r>
              <a:rPr lang="fr-CH" sz="3200" dirty="0"/>
              <a:t> </a:t>
            </a:r>
            <a:r>
              <a:rPr lang="fr-CH" sz="3200" dirty="0" err="1"/>
              <a:t>pyebwa</a:t>
            </a:r>
            <a:r>
              <a:rPr lang="fr-CH" sz="3200" dirty="0"/>
              <a:t>, </a:t>
            </a:r>
            <a:r>
              <a:rPr lang="fr-CH" sz="3200" dirty="0" err="1"/>
              <a:t>tèt</a:t>
            </a:r>
            <a:r>
              <a:rPr lang="fr-CH" sz="3200" dirty="0"/>
              <a:t> </a:t>
            </a:r>
            <a:r>
              <a:rPr lang="fr-CH" sz="3200" dirty="0" err="1"/>
              <a:t>mòn</a:t>
            </a:r>
            <a:r>
              <a:rPr lang="fr-CH" sz="3200" dirty="0"/>
              <a:t> </a:t>
            </a:r>
            <a:r>
              <a:rPr lang="fr-CH" sz="3200" dirty="0" err="1"/>
              <a:t>oswa</a:t>
            </a:r>
            <a:r>
              <a:rPr lang="fr-CH" sz="3200" dirty="0"/>
              <a:t> </a:t>
            </a:r>
            <a:r>
              <a:rPr lang="fr-CH" sz="3200" dirty="0" err="1"/>
              <a:t>yon</a:t>
            </a:r>
            <a:r>
              <a:rPr lang="fr-CH" sz="3200" dirty="0"/>
              <a:t> </a:t>
            </a:r>
            <a:r>
              <a:rPr lang="fr-CH" sz="3200" dirty="0" err="1"/>
              <a:t>moun</a:t>
            </a:r>
            <a:r>
              <a:rPr lang="fr-CH" sz="3200" dirty="0"/>
              <a:t> </a:t>
            </a:r>
            <a:r>
              <a:rPr lang="fr-CH" sz="3200" dirty="0" err="1"/>
              <a:t>ki</a:t>
            </a:r>
            <a:r>
              <a:rPr lang="fr-CH" sz="3200" dirty="0"/>
              <a:t> </a:t>
            </a:r>
            <a:r>
              <a:rPr lang="fr-CH" sz="3200" dirty="0" err="1"/>
              <a:t>kanpe</a:t>
            </a:r>
            <a:r>
              <a:rPr lang="fr-CH" sz="3200" dirty="0"/>
              <a:t>, </a:t>
            </a:r>
            <a:r>
              <a:rPr lang="fr-CH" sz="3200" dirty="0" err="1"/>
              <a:t>atire</a:t>
            </a:r>
            <a:r>
              <a:rPr lang="fr-CH" sz="3200" dirty="0"/>
              <a:t> </a:t>
            </a:r>
            <a:r>
              <a:rPr lang="fr-CH" sz="3200" dirty="0" err="1"/>
              <a:t>zeklè</a:t>
            </a:r>
            <a:endParaRPr lang="fr-FR" sz="3200" dirty="0"/>
          </a:p>
          <a:p>
            <a:pPr algn="ctr"/>
            <a:r>
              <a:rPr lang="de-CH" dirty="0">
                <a:solidFill>
                  <a:srgbClr val="000000"/>
                </a:solidFill>
                <a:latin typeface="Arial" panose="020B0604020202020204" pitchFamily="34" charset="0"/>
              </a:rPr>
              <a:t>	</a:t>
            </a:r>
          </a:p>
        </p:txBody>
      </p:sp>
      <p:sp>
        <p:nvSpPr>
          <p:cNvPr id="4" name="Title 1"/>
          <p:cNvSpPr txBox="1">
            <a:spLocks/>
          </p:cNvSpPr>
          <p:nvPr/>
        </p:nvSpPr>
        <p:spPr>
          <a:xfrm>
            <a:off x="1159148" y="1041521"/>
            <a:ext cx="6408712" cy="432047"/>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CH" sz="2800" dirty="0" smtClean="0">
                <a:solidFill>
                  <a:srgbClr val="0070C0"/>
                </a:solidFill>
              </a:rPr>
              <a:t>Fason pou </a:t>
            </a:r>
            <a:r>
              <a:rPr lang="de-CH" sz="2800" dirty="0" err="1" smtClean="0">
                <a:solidFill>
                  <a:srgbClr val="0070C0"/>
                </a:solidFill>
              </a:rPr>
              <a:t>nou</a:t>
            </a:r>
            <a:r>
              <a:rPr lang="de-CH" sz="2800" dirty="0" smtClean="0">
                <a:solidFill>
                  <a:srgbClr val="0070C0"/>
                </a:solidFill>
              </a:rPr>
              <a:t> </a:t>
            </a:r>
            <a:r>
              <a:rPr lang="de-CH" sz="2800" dirty="0" err="1" smtClean="0">
                <a:solidFill>
                  <a:srgbClr val="0070C0"/>
                </a:solidFill>
              </a:rPr>
              <a:t>pwoteje</a:t>
            </a:r>
            <a:r>
              <a:rPr lang="de-CH" sz="2800" dirty="0" smtClean="0">
                <a:solidFill>
                  <a:srgbClr val="0070C0"/>
                </a:solidFill>
              </a:rPr>
              <a:t> tèt </a:t>
            </a:r>
            <a:r>
              <a:rPr lang="de-CH" sz="2800" dirty="0" err="1" smtClean="0">
                <a:solidFill>
                  <a:srgbClr val="0070C0"/>
                </a:solidFill>
              </a:rPr>
              <a:t>nou</a:t>
            </a:r>
            <a:r>
              <a:rPr lang="de-CH" sz="2800" dirty="0" smtClean="0">
                <a:solidFill>
                  <a:srgbClr val="0070C0"/>
                </a:solidFill>
              </a:rPr>
              <a:t> kont </a:t>
            </a:r>
            <a:r>
              <a:rPr lang="de-CH" sz="2800" dirty="0" err="1" smtClean="0">
                <a:solidFill>
                  <a:srgbClr val="0070C0"/>
                </a:solidFill>
              </a:rPr>
              <a:t>loray</a:t>
            </a:r>
            <a:endParaRPr lang="fr-FR" sz="280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38736758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899592" y="5085184"/>
            <a:ext cx="576064" cy="79208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fr-FR" sz="2400" b="0" i="0" u="none" strike="noStrike" cap="none" normalizeH="0" baseline="0" smtClean="0">
              <a:ln>
                <a:noFill/>
              </a:ln>
              <a:solidFill>
                <a:schemeClr val="tx1"/>
              </a:solidFill>
              <a:effectLst/>
              <a:latin typeface="Times" pitchFamily="18" charset="0"/>
            </a:endParaRPr>
          </a:p>
        </p:txBody>
      </p:sp>
      <p:sp>
        <p:nvSpPr>
          <p:cNvPr id="8" name="Rectangle 7"/>
          <p:cNvSpPr/>
          <p:nvPr/>
        </p:nvSpPr>
        <p:spPr>
          <a:xfrm>
            <a:off x="755576" y="1916832"/>
            <a:ext cx="8136904" cy="4308872"/>
          </a:xfrm>
          <a:prstGeom prst="rect">
            <a:avLst/>
          </a:prstGeom>
        </p:spPr>
        <p:txBody>
          <a:bodyPr wrap="square">
            <a:spAutoFit/>
          </a:bodyPr>
          <a:lstStyle/>
          <a:p>
            <a:pPr marL="285750" lvl="0" indent="-285750">
              <a:buFont typeface="Wingdings" panose="05000000000000000000" pitchFamily="2" charset="2"/>
              <a:buChar char="Ø"/>
            </a:pPr>
            <a:r>
              <a:rPr lang="fr-CH" sz="3200" dirty="0" smtClean="0"/>
              <a:t>Si </a:t>
            </a:r>
            <a:r>
              <a:rPr lang="fr-CH" sz="3200" dirty="0"/>
              <a:t>w </a:t>
            </a:r>
            <a:r>
              <a:rPr lang="fr-CH" sz="3200" dirty="0" err="1"/>
              <a:t>twouve</a:t>
            </a:r>
            <a:r>
              <a:rPr lang="fr-CH" sz="3200" dirty="0"/>
              <a:t> w </a:t>
            </a:r>
            <a:r>
              <a:rPr lang="fr-CH" sz="3200" dirty="0" err="1"/>
              <a:t>bò</a:t>
            </a:r>
            <a:r>
              <a:rPr lang="fr-CH" sz="3200" dirty="0"/>
              <a:t> </a:t>
            </a:r>
            <a:r>
              <a:rPr lang="fr-CH" sz="3200" dirty="0" err="1"/>
              <a:t>lamè</a:t>
            </a:r>
            <a:r>
              <a:rPr lang="fr-CH" sz="3200" dirty="0"/>
              <a:t> nan </a:t>
            </a:r>
            <a:r>
              <a:rPr lang="fr-CH" sz="3200" dirty="0" err="1"/>
              <a:t>moman</a:t>
            </a:r>
            <a:r>
              <a:rPr lang="fr-CH" sz="3200" dirty="0"/>
              <a:t> </a:t>
            </a:r>
            <a:r>
              <a:rPr lang="fr-CH" sz="3200" dirty="0" err="1"/>
              <a:t>loray</a:t>
            </a:r>
            <a:r>
              <a:rPr lang="fr-CH" sz="3200" dirty="0"/>
              <a:t>, abrite w, </a:t>
            </a:r>
            <a:r>
              <a:rPr lang="fr-CH" sz="3200" dirty="0" err="1"/>
              <a:t>pa</a:t>
            </a:r>
            <a:r>
              <a:rPr lang="fr-CH" sz="3200" dirty="0"/>
              <a:t> </a:t>
            </a:r>
            <a:r>
              <a:rPr lang="fr-CH" sz="3200" dirty="0" err="1"/>
              <a:t>rete</a:t>
            </a:r>
            <a:r>
              <a:rPr lang="fr-CH" sz="3200" dirty="0"/>
              <a:t> </a:t>
            </a:r>
            <a:r>
              <a:rPr lang="fr-CH" sz="3200" dirty="0" err="1"/>
              <a:t>deyò</a:t>
            </a:r>
            <a:r>
              <a:rPr lang="fr-CH" sz="3200" dirty="0"/>
              <a:t> sou </a:t>
            </a:r>
            <a:r>
              <a:rPr lang="fr-CH" sz="3200" dirty="0" err="1"/>
              <a:t>plaj</a:t>
            </a:r>
            <a:r>
              <a:rPr lang="fr-CH" sz="3200" dirty="0"/>
              <a:t> la ;</a:t>
            </a:r>
          </a:p>
          <a:p>
            <a:pPr marL="285750" lvl="0" indent="-285750">
              <a:buFont typeface="Wingdings" panose="05000000000000000000" pitchFamily="2" charset="2"/>
              <a:buChar char="Ø"/>
            </a:pPr>
            <a:r>
              <a:rPr lang="fr-CH" sz="3200" dirty="0" smtClean="0"/>
              <a:t>Pa </a:t>
            </a:r>
            <a:r>
              <a:rPr lang="fr-CH" sz="3200" dirty="0" err="1"/>
              <a:t>apiye</a:t>
            </a:r>
            <a:r>
              <a:rPr lang="fr-CH" sz="3200" dirty="0"/>
              <a:t> nan mi </a:t>
            </a:r>
            <a:r>
              <a:rPr lang="fr-CH" sz="3200" dirty="0" err="1"/>
              <a:t>kay</a:t>
            </a:r>
            <a:r>
              <a:rPr lang="fr-CH" sz="3200" dirty="0"/>
              <a:t> ; </a:t>
            </a:r>
          </a:p>
          <a:p>
            <a:pPr marL="285750" lvl="0" indent="-285750">
              <a:buFont typeface="Wingdings" panose="05000000000000000000" pitchFamily="2" charset="2"/>
              <a:buChar char="Ø"/>
            </a:pPr>
            <a:r>
              <a:rPr lang="fr-CH" sz="3200" dirty="0" err="1" smtClean="0"/>
              <a:t>Itilize</a:t>
            </a:r>
            <a:r>
              <a:rPr lang="fr-CH" sz="3200" dirty="0" smtClean="0"/>
              <a:t> </a:t>
            </a:r>
            <a:r>
              <a:rPr lang="fr-CH" sz="3200" dirty="0"/>
              <a:t>tout </a:t>
            </a:r>
            <a:r>
              <a:rPr lang="fr-CH" sz="3200" dirty="0" err="1"/>
              <a:t>mwayen</a:t>
            </a:r>
            <a:r>
              <a:rPr lang="fr-CH" sz="3200" dirty="0"/>
              <a:t> </a:t>
            </a:r>
            <a:r>
              <a:rPr lang="fr-CH" sz="3200" dirty="0" err="1"/>
              <a:t>posib</a:t>
            </a:r>
            <a:r>
              <a:rPr lang="fr-CH" sz="3200" dirty="0"/>
              <a:t> pou </a:t>
            </a:r>
            <a:r>
              <a:rPr lang="fr-CH" sz="3200" dirty="0" err="1"/>
              <a:t>pye</a:t>
            </a:r>
            <a:r>
              <a:rPr lang="fr-CH" sz="3200" dirty="0"/>
              <a:t> </a:t>
            </a:r>
            <a:r>
              <a:rPr lang="fr-CH" sz="3200" dirty="0" err="1"/>
              <a:t>oswa</a:t>
            </a:r>
            <a:r>
              <a:rPr lang="fr-CH" sz="3200" dirty="0"/>
              <a:t> </a:t>
            </a:r>
            <a:r>
              <a:rPr lang="fr-CH" sz="3200" dirty="0" err="1"/>
              <a:t>kò</a:t>
            </a:r>
            <a:r>
              <a:rPr lang="fr-CH" sz="3200" dirty="0"/>
              <a:t> </a:t>
            </a:r>
            <a:r>
              <a:rPr lang="fr-CH" sz="3200" dirty="0" err="1"/>
              <a:t>nou</a:t>
            </a:r>
            <a:r>
              <a:rPr lang="fr-CH" sz="3200" dirty="0"/>
              <a:t> </a:t>
            </a:r>
            <a:r>
              <a:rPr lang="fr-CH" sz="3200" dirty="0" err="1"/>
              <a:t>pa</a:t>
            </a:r>
            <a:r>
              <a:rPr lang="fr-CH" sz="3200" dirty="0"/>
              <a:t> </a:t>
            </a:r>
            <a:r>
              <a:rPr lang="fr-CH" sz="3200" dirty="0" err="1"/>
              <a:t>gen</a:t>
            </a:r>
            <a:r>
              <a:rPr lang="fr-CH" sz="3200" dirty="0"/>
              <a:t> </a:t>
            </a:r>
            <a:r>
              <a:rPr lang="fr-CH" sz="3200" dirty="0" err="1"/>
              <a:t>kontak</a:t>
            </a:r>
            <a:r>
              <a:rPr lang="fr-CH" sz="3200" dirty="0"/>
              <a:t> </a:t>
            </a:r>
            <a:r>
              <a:rPr lang="fr-CH" sz="3200" dirty="0" err="1"/>
              <a:t>ak</a:t>
            </a:r>
            <a:r>
              <a:rPr lang="fr-CH" sz="3200" dirty="0"/>
              <a:t> </a:t>
            </a:r>
            <a:r>
              <a:rPr lang="fr-CH" sz="3200" dirty="0" err="1"/>
              <a:t>tè</a:t>
            </a:r>
            <a:r>
              <a:rPr lang="fr-CH" sz="3200" dirty="0"/>
              <a:t> a </a:t>
            </a:r>
            <a:r>
              <a:rPr lang="fr-CH" sz="3200" dirty="0" err="1"/>
              <a:t>oswa</a:t>
            </a:r>
            <a:r>
              <a:rPr lang="fr-CH" sz="3200" dirty="0"/>
              <a:t> </a:t>
            </a:r>
            <a:r>
              <a:rPr lang="fr-CH" sz="3200" dirty="0" err="1"/>
              <a:t>glasi</a:t>
            </a:r>
            <a:r>
              <a:rPr lang="fr-CH" sz="3200" dirty="0"/>
              <a:t> </a:t>
            </a:r>
            <a:r>
              <a:rPr lang="fr-CH" sz="3200" dirty="0" err="1"/>
              <a:t>kay</a:t>
            </a:r>
            <a:r>
              <a:rPr lang="fr-CH" sz="3200" dirty="0"/>
              <a:t> la. </a:t>
            </a:r>
            <a:r>
              <a:rPr lang="fr-CH" sz="3200" dirty="0" err="1"/>
              <a:t>Itilize</a:t>
            </a:r>
            <a:r>
              <a:rPr lang="fr-CH" sz="3200" dirty="0"/>
              <a:t> </a:t>
            </a:r>
            <a:r>
              <a:rPr lang="fr-CH" sz="3200" dirty="0" err="1"/>
              <a:t>materyo</a:t>
            </a:r>
            <a:r>
              <a:rPr lang="fr-CH" sz="3200" dirty="0"/>
              <a:t> </a:t>
            </a:r>
            <a:r>
              <a:rPr lang="fr-CH" sz="3200" dirty="0" err="1"/>
              <a:t>yo</a:t>
            </a:r>
            <a:r>
              <a:rPr lang="fr-CH" sz="3200" dirty="0"/>
              <a:t> </a:t>
            </a:r>
            <a:r>
              <a:rPr lang="fr-CH" sz="3200" dirty="0" err="1"/>
              <a:t>rele</a:t>
            </a:r>
            <a:r>
              <a:rPr lang="fr-CH" sz="3200" dirty="0"/>
              <a:t> </a:t>
            </a:r>
            <a:r>
              <a:rPr lang="fr-CH" sz="3200" dirty="0" err="1"/>
              <a:t>izolan</a:t>
            </a:r>
            <a:r>
              <a:rPr lang="fr-CH" sz="3200" dirty="0"/>
              <a:t> </a:t>
            </a:r>
            <a:r>
              <a:rPr lang="fr-CH" sz="3200" dirty="0" err="1"/>
              <a:t>yo</a:t>
            </a:r>
            <a:r>
              <a:rPr lang="fr-CH" sz="3200" dirty="0"/>
              <a:t> pou </a:t>
            </a:r>
            <a:r>
              <a:rPr lang="fr-CH" sz="3200" dirty="0" err="1"/>
              <a:t>nou</a:t>
            </a:r>
            <a:r>
              <a:rPr lang="fr-CH" sz="3200" dirty="0"/>
              <a:t> </a:t>
            </a:r>
            <a:r>
              <a:rPr lang="fr-CH" sz="3200" dirty="0" err="1"/>
              <a:t>fè</a:t>
            </a:r>
            <a:r>
              <a:rPr lang="fr-CH" sz="3200" dirty="0"/>
              <a:t> sa, </a:t>
            </a:r>
            <a:r>
              <a:rPr lang="fr-CH" sz="3200" dirty="0" err="1"/>
              <a:t>tankou</a:t>
            </a:r>
            <a:r>
              <a:rPr lang="fr-CH" sz="3200" dirty="0"/>
              <a:t> </a:t>
            </a:r>
            <a:r>
              <a:rPr lang="fr-CH" sz="3200" dirty="0" err="1"/>
              <a:t>woulo</a:t>
            </a:r>
            <a:r>
              <a:rPr lang="fr-CH" sz="3200" dirty="0"/>
              <a:t> </a:t>
            </a:r>
            <a:r>
              <a:rPr lang="fr-CH" sz="3200" dirty="0" err="1"/>
              <a:t>kòd</a:t>
            </a:r>
            <a:r>
              <a:rPr lang="fr-CH" sz="3200" dirty="0"/>
              <a:t>, </a:t>
            </a:r>
            <a:r>
              <a:rPr lang="fr-CH" sz="3200" dirty="0" err="1"/>
              <a:t>soulye</a:t>
            </a:r>
            <a:r>
              <a:rPr lang="fr-CH" sz="3200" dirty="0"/>
              <a:t> </a:t>
            </a:r>
            <a:r>
              <a:rPr lang="fr-CH" sz="3200" dirty="0" err="1"/>
              <a:t>oswa</a:t>
            </a:r>
            <a:r>
              <a:rPr lang="fr-CH" sz="3200" dirty="0"/>
              <a:t> </a:t>
            </a:r>
            <a:r>
              <a:rPr lang="fr-CH" sz="3200" dirty="0" err="1"/>
              <a:t>bòt</a:t>
            </a:r>
            <a:r>
              <a:rPr lang="fr-CH" sz="3200" dirty="0"/>
              <a:t> </a:t>
            </a:r>
            <a:r>
              <a:rPr lang="fr-CH" sz="3200" dirty="0" err="1"/>
              <a:t>kawotyou</a:t>
            </a:r>
            <a:r>
              <a:rPr lang="fr-CH" sz="3200" dirty="0"/>
              <a:t>, </a:t>
            </a:r>
            <a:r>
              <a:rPr lang="fr-CH" sz="3200" dirty="0" err="1"/>
              <a:t>dòmi</a:t>
            </a:r>
            <a:r>
              <a:rPr lang="fr-CH" sz="3200" dirty="0"/>
              <a:t> </a:t>
            </a:r>
            <a:r>
              <a:rPr lang="fr-CH" sz="3200" dirty="0" err="1"/>
              <a:t>dous</a:t>
            </a:r>
            <a:r>
              <a:rPr lang="fr-CH" sz="3200" dirty="0"/>
              <a:t> </a:t>
            </a:r>
            <a:r>
              <a:rPr lang="fr-CH" sz="3200" dirty="0" err="1"/>
              <a:t>oswa</a:t>
            </a:r>
            <a:r>
              <a:rPr lang="fr-CH" sz="3200" dirty="0"/>
              <a:t> </a:t>
            </a:r>
            <a:r>
              <a:rPr lang="fr-CH" sz="3200" dirty="0" err="1"/>
              <a:t>nat</a:t>
            </a:r>
            <a:r>
              <a:rPr lang="fr-CH" sz="3200" dirty="0"/>
              <a:t> </a:t>
            </a:r>
            <a:r>
              <a:rPr lang="fr-CH" sz="3200" dirty="0" err="1"/>
              <a:t>ki</a:t>
            </a:r>
            <a:r>
              <a:rPr lang="fr-CH" sz="3200" dirty="0"/>
              <a:t> </a:t>
            </a:r>
            <a:r>
              <a:rPr lang="fr-CH" sz="3200" dirty="0" err="1"/>
              <a:t>pwès</a:t>
            </a:r>
            <a:r>
              <a:rPr lang="fr-CH" sz="3200" dirty="0"/>
              <a:t> </a:t>
            </a:r>
            <a:r>
              <a:rPr lang="fr-CH" sz="3200" dirty="0" err="1"/>
              <a:t>anpil</a:t>
            </a:r>
            <a:endParaRPr lang="fr-CH" sz="3200" dirty="0"/>
          </a:p>
          <a:p>
            <a:pPr algn="ctr"/>
            <a:r>
              <a:rPr lang="de-CH" dirty="0">
                <a:solidFill>
                  <a:srgbClr val="000000"/>
                </a:solidFill>
                <a:latin typeface="Arial" panose="020B0604020202020204" pitchFamily="34" charset="0"/>
              </a:rPr>
              <a:t>	</a:t>
            </a:r>
          </a:p>
        </p:txBody>
      </p:sp>
      <p:sp>
        <p:nvSpPr>
          <p:cNvPr id="4" name="Title 1"/>
          <p:cNvSpPr txBox="1">
            <a:spLocks/>
          </p:cNvSpPr>
          <p:nvPr/>
        </p:nvSpPr>
        <p:spPr>
          <a:xfrm>
            <a:off x="971600" y="1042519"/>
            <a:ext cx="6408712" cy="432047"/>
          </a:xfrm>
          <a:prstGeom prst="rect">
            <a:avLst/>
          </a:prstGeom>
        </p:spPr>
        <p:txBody>
          <a:bodyPr>
            <a:normAutofit fontScale="90000" lnSpcReduction="1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de-CH" sz="2800" dirty="0" smtClean="0">
                <a:solidFill>
                  <a:srgbClr val="0070C0"/>
                </a:solidFill>
              </a:rPr>
              <a:t>Fason pou </a:t>
            </a:r>
            <a:r>
              <a:rPr lang="de-CH" sz="2800" dirty="0" err="1" smtClean="0">
                <a:solidFill>
                  <a:srgbClr val="0070C0"/>
                </a:solidFill>
              </a:rPr>
              <a:t>nou</a:t>
            </a:r>
            <a:r>
              <a:rPr lang="de-CH" sz="2800" dirty="0" smtClean="0">
                <a:solidFill>
                  <a:srgbClr val="0070C0"/>
                </a:solidFill>
              </a:rPr>
              <a:t> </a:t>
            </a:r>
            <a:r>
              <a:rPr lang="de-CH" sz="2800" dirty="0" err="1" smtClean="0">
                <a:solidFill>
                  <a:srgbClr val="0070C0"/>
                </a:solidFill>
              </a:rPr>
              <a:t>pwoteje</a:t>
            </a:r>
            <a:r>
              <a:rPr lang="de-CH" sz="2800" dirty="0" smtClean="0">
                <a:solidFill>
                  <a:srgbClr val="0070C0"/>
                </a:solidFill>
              </a:rPr>
              <a:t> tèt </a:t>
            </a:r>
            <a:r>
              <a:rPr lang="de-CH" sz="2800" dirty="0" err="1" smtClean="0">
                <a:solidFill>
                  <a:srgbClr val="0070C0"/>
                </a:solidFill>
              </a:rPr>
              <a:t>nou</a:t>
            </a:r>
            <a:r>
              <a:rPr lang="de-CH" sz="2800" dirty="0" smtClean="0">
                <a:solidFill>
                  <a:srgbClr val="0070C0"/>
                </a:solidFill>
              </a:rPr>
              <a:t> kont </a:t>
            </a:r>
            <a:r>
              <a:rPr lang="de-CH" sz="2800" dirty="0" err="1" smtClean="0">
                <a:solidFill>
                  <a:srgbClr val="0070C0"/>
                </a:solidFill>
              </a:rPr>
              <a:t>loray</a:t>
            </a:r>
            <a:endParaRPr lang="fr-FR" sz="2800" dirty="0">
              <a:effectLst>
                <a:outerShdw blurRad="38100" dist="38100" dir="2700000" algn="tl">
                  <a:srgbClr val="000000">
                    <a:alpha val="43137"/>
                  </a:srgbClr>
                </a:outerShdw>
              </a:effectLst>
            </a:endParaRPr>
          </a:p>
        </p:txBody>
      </p:sp>
      <p:pic>
        <p:nvPicPr>
          <p:cNvPr id="6" name="Picture 5"/>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41643891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3568" y="1700808"/>
            <a:ext cx="7848871" cy="2304256"/>
          </a:xfrm>
          <a:effectLst>
            <a:reflection blurRad="6350" stA="50000" endA="300" endPos="55000" dir="5400000" sy="-100000" algn="bl" rotWithShape="0"/>
          </a:effectLst>
        </p:spPr>
        <p:txBody>
          <a:bodyPr/>
          <a:lstStyle/>
          <a:p>
            <a:pPr marL="0" indent="0" algn="ctr">
              <a:buNone/>
            </a:pPr>
            <a:endParaRPr lang="de-CH" sz="5400" b="1" dirty="0" smtClean="0">
              <a:ln/>
              <a:solidFill>
                <a:srgbClr val="00B0F0"/>
              </a:solidFill>
            </a:endParaRPr>
          </a:p>
          <a:p>
            <a:pPr marL="0" indent="0" algn="ctr">
              <a:buNone/>
            </a:pPr>
            <a:r>
              <a:rPr lang="de-CH" sz="5400" b="1" dirty="0" smtClean="0">
                <a:ln/>
                <a:solidFill>
                  <a:srgbClr val="00B0F0"/>
                </a:solidFill>
                <a:effectLst>
                  <a:glow rad="101600">
                    <a:schemeClr val="accent3">
                      <a:satMod val="175000"/>
                      <a:alpha val="40000"/>
                    </a:schemeClr>
                  </a:glow>
                  <a:reflection blurRad="6350" stA="55000" endA="300" endPos="45500" dir="5400000" sy="-100000" algn="bl" rotWithShape="0"/>
                </a:effectLst>
              </a:rPr>
              <a:t>Mèsi</a:t>
            </a:r>
            <a:endParaRPr lang="de-CH" sz="4800"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0372957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arte mondiale de formation des cyclones, ouragans et typh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3928" y="-2475656"/>
            <a:ext cx="4125888" cy="208561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tuation des Bermudes dans l'Atlantique nor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4944" y="-2619672"/>
            <a:ext cx="2749769" cy="24732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452082"/>
            <a:ext cx="9108504" cy="4353182"/>
          </a:xfrm>
          <a:prstGeom prst="rect">
            <a:avLst/>
          </a:prstGeom>
        </p:spPr>
      </p:pic>
      <p:pic>
        <p:nvPicPr>
          <p:cNvPr id="5" name="Picture 4"/>
          <p:cNvPicPr>
            <a:picLocks noChangeAspect="1"/>
          </p:cNvPicPr>
          <p:nvPr/>
        </p:nvPicPr>
        <p:blipFill rotWithShape="1">
          <a:blip r:embed="rId5"/>
          <a:srcRect l="9292"/>
          <a:stretch/>
        </p:blipFill>
        <p:spPr>
          <a:xfrm>
            <a:off x="4645713" y="3531789"/>
            <a:ext cx="677296" cy="712222"/>
          </a:xfrm>
          <a:prstGeom prst="rect">
            <a:avLst/>
          </a:prstGeom>
        </p:spPr>
      </p:pic>
      <p:pic>
        <p:nvPicPr>
          <p:cNvPr id="8" name="Picture 7"/>
          <p:cNvPicPr>
            <a:picLocks noChangeAspect="1"/>
          </p:cNvPicPr>
          <p:nvPr/>
        </p:nvPicPr>
        <p:blipFill rotWithShape="1">
          <a:blip r:embed="rId5"/>
          <a:srcRect l="9292"/>
          <a:stretch/>
        </p:blipFill>
        <p:spPr>
          <a:xfrm>
            <a:off x="2632446" y="3541948"/>
            <a:ext cx="679236" cy="714263"/>
          </a:xfrm>
          <a:prstGeom prst="rect">
            <a:avLst/>
          </a:prstGeom>
        </p:spPr>
      </p:pic>
      <p:pic>
        <p:nvPicPr>
          <p:cNvPr id="9" name="Picture 8"/>
          <p:cNvPicPr>
            <a:picLocks noChangeAspect="1"/>
          </p:cNvPicPr>
          <p:nvPr/>
        </p:nvPicPr>
        <p:blipFill rotWithShape="1">
          <a:blip r:embed="rId5"/>
          <a:srcRect l="9292"/>
          <a:stretch/>
        </p:blipFill>
        <p:spPr>
          <a:xfrm>
            <a:off x="1544644" y="2507489"/>
            <a:ext cx="637007" cy="669855"/>
          </a:xfrm>
          <a:prstGeom prst="rect">
            <a:avLst/>
          </a:prstGeom>
        </p:spPr>
      </p:pic>
      <p:pic>
        <p:nvPicPr>
          <p:cNvPr id="6" name="Picture 5"/>
          <p:cNvPicPr>
            <a:picLocks noChangeAspect="1"/>
          </p:cNvPicPr>
          <p:nvPr/>
        </p:nvPicPr>
        <p:blipFill>
          <a:blip r:embed="rId6"/>
          <a:stretch>
            <a:fillRect/>
          </a:stretch>
        </p:blipFill>
        <p:spPr>
          <a:xfrm>
            <a:off x="5458220" y="4079883"/>
            <a:ext cx="327794" cy="265779"/>
          </a:xfrm>
          <a:prstGeom prst="rect">
            <a:avLst/>
          </a:prstGeom>
        </p:spPr>
      </p:pic>
      <p:sp>
        <p:nvSpPr>
          <p:cNvPr id="7" name="TextBox 6"/>
          <p:cNvSpPr txBox="1"/>
          <p:nvPr/>
        </p:nvSpPr>
        <p:spPr>
          <a:xfrm>
            <a:off x="5187797" y="3855642"/>
            <a:ext cx="817788" cy="307777"/>
          </a:xfrm>
          <a:prstGeom prst="rect">
            <a:avLst/>
          </a:prstGeom>
          <a:noFill/>
        </p:spPr>
        <p:txBody>
          <a:bodyPr wrap="none" rtlCol="0">
            <a:spAutoFit/>
          </a:bodyPr>
          <a:lstStyle/>
          <a:p>
            <a:r>
              <a:rPr lang="fr-FR" sz="1400" b="1" dirty="0" err="1" smtClean="0">
                <a:solidFill>
                  <a:schemeClr val="bg1"/>
                </a:solidFill>
              </a:rPr>
              <a:t>Cap-vert</a:t>
            </a:r>
            <a:endParaRPr lang="fr-FR" sz="1400" b="1" dirty="0">
              <a:solidFill>
                <a:schemeClr val="bg1"/>
              </a:solidFill>
            </a:endParaRPr>
          </a:p>
        </p:txBody>
      </p:sp>
      <p:pic>
        <p:nvPicPr>
          <p:cNvPr id="13" name="Picture 12"/>
          <p:cNvPicPr>
            <a:picLocks noChangeAspect="1"/>
          </p:cNvPicPr>
          <p:nvPr/>
        </p:nvPicPr>
        <p:blipFill>
          <a:blip r:embed="rId6"/>
          <a:stretch>
            <a:fillRect/>
          </a:stretch>
        </p:blipFill>
        <p:spPr>
          <a:xfrm>
            <a:off x="2744992" y="4232038"/>
            <a:ext cx="140136" cy="113624"/>
          </a:xfrm>
          <a:prstGeom prst="rect">
            <a:avLst/>
          </a:prstGeom>
        </p:spPr>
      </p:pic>
      <p:pic>
        <p:nvPicPr>
          <p:cNvPr id="14" name="Picture 13"/>
          <p:cNvPicPr>
            <a:picLocks noChangeAspect="1"/>
          </p:cNvPicPr>
          <p:nvPr/>
        </p:nvPicPr>
        <p:blipFill>
          <a:blip r:embed="rId6"/>
          <a:stretch>
            <a:fillRect/>
          </a:stretch>
        </p:blipFill>
        <p:spPr>
          <a:xfrm>
            <a:off x="2706934" y="4118414"/>
            <a:ext cx="108125" cy="87669"/>
          </a:xfrm>
          <a:prstGeom prst="rect">
            <a:avLst/>
          </a:prstGeom>
        </p:spPr>
      </p:pic>
      <p:pic>
        <p:nvPicPr>
          <p:cNvPr id="15" name="Picture 14"/>
          <p:cNvPicPr>
            <a:picLocks noChangeAspect="1"/>
          </p:cNvPicPr>
          <p:nvPr/>
        </p:nvPicPr>
        <p:blipFill>
          <a:blip r:embed="rId6"/>
          <a:stretch>
            <a:fillRect/>
          </a:stretch>
        </p:blipFill>
        <p:spPr>
          <a:xfrm>
            <a:off x="2597099" y="4029358"/>
            <a:ext cx="109836" cy="89056"/>
          </a:xfrm>
          <a:prstGeom prst="rect">
            <a:avLst/>
          </a:prstGeom>
        </p:spPr>
      </p:pic>
      <p:sp>
        <p:nvSpPr>
          <p:cNvPr id="16" name="TextBox 15"/>
          <p:cNvSpPr txBox="1"/>
          <p:nvPr/>
        </p:nvSpPr>
        <p:spPr>
          <a:xfrm>
            <a:off x="2764619" y="4190313"/>
            <a:ext cx="808235" cy="307777"/>
          </a:xfrm>
          <a:prstGeom prst="rect">
            <a:avLst/>
          </a:prstGeom>
          <a:noFill/>
        </p:spPr>
        <p:txBody>
          <a:bodyPr wrap="none" rtlCol="0">
            <a:spAutoFit/>
          </a:bodyPr>
          <a:lstStyle/>
          <a:p>
            <a:r>
              <a:rPr lang="fr-FR" sz="1400" b="1" dirty="0" smtClean="0">
                <a:solidFill>
                  <a:schemeClr val="bg1"/>
                </a:solidFill>
              </a:rPr>
              <a:t>Barbade</a:t>
            </a:r>
            <a:endParaRPr lang="fr-FR" sz="1400" b="1" dirty="0">
              <a:solidFill>
                <a:schemeClr val="bg1"/>
              </a:solidFill>
            </a:endParaRPr>
          </a:p>
        </p:txBody>
      </p:sp>
      <p:pic>
        <p:nvPicPr>
          <p:cNvPr id="17" name="Picture 16"/>
          <p:cNvPicPr>
            <a:picLocks noChangeAspect="1"/>
          </p:cNvPicPr>
          <p:nvPr/>
        </p:nvPicPr>
        <p:blipFill rotWithShape="1">
          <a:blip r:embed="rId5"/>
          <a:srcRect l="9292"/>
          <a:stretch/>
        </p:blipFill>
        <p:spPr>
          <a:xfrm>
            <a:off x="1230249" y="4098406"/>
            <a:ext cx="679124" cy="587456"/>
          </a:xfrm>
          <a:prstGeom prst="rect">
            <a:avLst/>
          </a:prstGeom>
        </p:spPr>
      </p:pic>
      <p:sp>
        <p:nvSpPr>
          <p:cNvPr id="18" name="TextBox 17"/>
          <p:cNvSpPr txBox="1"/>
          <p:nvPr/>
        </p:nvSpPr>
        <p:spPr>
          <a:xfrm>
            <a:off x="1258834" y="4298047"/>
            <a:ext cx="1467902" cy="307777"/>
          </a:xfrm>
          <a:prstGeom prst="rect">
            <a:avLst/>
          </a:prstGeom>
          <a:noFill/>
        </p:spPr>
        <p:txBody>
          <a:bodyPr wrap="none" rtlCol="0">
            <a:spAutoFit/>
          </a:bodyPr>
          <a:lstStyle/>
          <a:p>
            <a:r>
              <a:rPr lang="fr-FR" sz="1400" b="1" dirty="0" smtClean="0">
                <a:solidFill>
                  <a:schemeClr val="bg1"/>
                </a:solidFill>
              </a:rPr>
              <a:t>Mer des Caraïbes</a:t>
            </a:r>
            <a:endParaRPr lang="fr-FR" sz="1400" b="1" dirty="0">
              <a:solidFill>
                <a:schemeClr val="bg1"/>
              </a:solidFill>
            </a:endParaRPr>
          </a:p>
        </p:txBody>
      </p:sp>
      <p:sp>
        <p:nvSpPr>
          <p:cNvPr id="11" name="Rectangular Callout 10"/>
          <p:cNvSpPr/>
          <p:nvPr/>
        </p:nvSpPr>
        <p:spPr>
          <a:xfrm>
            <a:off x="6228184" y="308404"/>
            <a:ext cx="2808312" cy="1032363"/>
          </a:xfrm>
          <a:prstGeom prst="wedgeRectCallout">
            <a:avLst>
              <a:gd name="adj1" fmla="val -94009"/>
              <a:gd name="adj2" fmla="val 296355"/>
            </a:avLst>
          </a:prstGeom>
          <a:solidFill>
            <a:schemeClr val="accent4">
              <a:lumMod val="20000"/>
              <a:lumOff val="80000"/>
            </a:schemeClr>
          </a:solidFill>
          <a:ln>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lang="fr-FR" sz="1100" b="1" dirty="0" err="1" smtClean="0">
                <a:solidFill>
                  <a:srgbClr val="C00000"/>
                </a:solidFill>
                <a:latin typeface="Arial" panose="020B0604020202020204" pitchFamily="34" charset="0"/>
                <a:cs typeface="Arial" panose="020B0604020202020204" pitchFamily="34" charset="0"/>
              </a:rPr>
              <a:t>Siklòn</a:t>
            </a:r>
            <a:r>
              <a:rPr lang="fr-FR" sz="1100" b="1" dirty="0" smtClean="0">
                <a:solidFill>
                  <a:srgbClr val="C00000"/>
                </a:solidFill>
                <a:latin typeface="Arial" panose="020B0604020202020204" pitchFamily="34" charset="0"/>
                <a:cs typeface="Arial" panose="020B0604020202020204" pitchFamily="34" charset="0"/>
              </a:rPr>
              <a:t> </a:t>
            </a:r>
            <a:r>
              <a:rPr lang="fr-FR" sz="1100" b="1" dirty="0" err="1" smtClean="0">
                <a:solidFill>
                  <a:srgbClr val="C00000"/>
                </a:solidFill>
                <a:latin typeface="Arial" panose="020B0604020202020204" pitchFamily="34" charset="0"/>
                <a:cs typeface="Arial" panose="020B0604020202020204" pitchFamily="34" charset="0"/>
              </a:rPr>
              <a:t>Kapvèdyen</a:t>
            </a:r>
            <a:endParaRPr lang="fr-FR" sz="1100" b="1" dirty="0" smtClean="0">
              <a:solidFill>
                <a:srgbClr val="C00000"/>
              </a:solidFill>
              <a:latin typeface="Arial" panose="020B0604020202020204" pitchFamily="34" charset="0"/>
              <a:cs typeface="Arial" panose="020B0604020202020204" pitchFamily="34" charset="0"/>
            </a:endParaRPr>
          </a:p>
          <a:p>
            <a:pPr marL="285750" indent="-285750">
              <a:buFontTx/>
              <a:buChar char="-"/>
            </a:pP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gentan</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ranmase</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anpil</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fòs</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letan</a:t>
            </a:r>
            <a:r>
              <a:rPr lang="fr-FR" sz="1100" dirty="0" smtClean="0">
                <a:latin typeface="Arial" panose="020B0604020202020204" pitchFamily="34" charset="0"/>
                <a:cs typeface="Arial" panose="020B0604020202020204" pitchFamily="34" charset="0"/>
              </a:rPr>
              <a:t> pou </a:t>
            </a: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rive nan </a:t>
            </a:r>
            <a:r>
              <a:rPr lang="fr-FR" sz="1100" dirty="0" err="1" smtClean="0">
                <a:latin typeface="Arial" panose="020B0604020202020204" pitchFamily="34" charset="0"/>
                <a:cs typeface="Arial" panose="020B0604020202020204" pitchFamily="34" charset="0"/>
              </a:rPr>
              <a:t>Karayib</a:t>
            </a:r>
            <a:r>
              <a:rPr lang="fr-FR" sz="1100" dirty="0" smtClean="0">
                <a:latin typeface="Arial" panose="020B0604020202020204" pitchFamily="34" charset="0"/>
                <a:cs typeface="Arial" panose="020B0604020202020204" pitchFamily="34" charset="0"/>
              </a:rPr>
              <a:t> la</a:t>
            </a:r>
          </a:p>
          <a:p>
            <a:pPr marL="285750" indent="-285750">
              <a:buFontTx/>
              <a:buChar char="-"/>
            </a:pPr>
            <a:r>
              <a:rPr lang="fr-FR" sz="1100" dirty="0" err="1" smtClean="0">
                <a:latin typeface="Arial" panose="020B0604020202020204" pitchFamily="34" charset="0"/>
                <a:cs typeface="Arial" panose="020B0604020202020204" pitchFamily="34" charset="0"/>
              </a:rPr>
              <a:t>Distans</a:t>
            </a:r>
            <a:r>
              <a:rPr lang="fr-FR" sz="1100" dirty="0" smtClean="0">
                <a:latin typeface="Arial" panose="020B0604020202020204" pitchFamily="34" charset="0"/>
                <a:cs typeface="Arial" panose="020B0604020202020204" pitchFamily="34" charset="0"/>
              </a:rPr>
              <a:t> pou </a:t>
            </a: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rive sou </a:t>
            </a:r>
            <a:r>
              <a:rPr lang="fr-FR" sz="1100" dirty="0" err="1" smtClean="0">
                <a:latin typeface="Arial" panose="020B0604020202020204" pitchFamily="34" charset="0"/>
                <a:cs typeface="Arial" panose="020B0604020202020204" pitchFamily="34" charset="0"/>
              </a:rPr>
              <a:t>Karayib</a:t>
            </a:r>
            <a:r>
              <a:rPr lang="fr-FR" sz="1100" dirty="0" smtClean="0">
                <a:latin typeface="Arial" panose="020B0604020202020204" pitchFamily="34" charset="0"/>
                <a:cs typeface="Arial" panose="020B0604020202020204" pitchFamily="34" charset="0"/>
              </a:rPr>
              <a:t> la, sa </a:t>
            </a:r>
            <a:r>
              <a:rPr lang="fr-FR" sz="1100" dirty="0" err="1" smtClean="0">
                <a:latin typeface="Arial" panose="020B0604020202020204" pitchFamily="34" charset="0"/>
                <a:cs typeface="Arial" panose="020B0604020202020204" pitchFamily="34" charset="0"/>
              </a:rPr>
              <a:t>bay</a:t>
            </a:r>
            <a:r>
              <a:rPr lang="fr-FR" sz="1100" dirty="0" smtClean="0">
                <a:latin typeface="Arial" panose="020B0604020202020204" pitchFamily="34" charset="0"/>
                <a:cs typeface="Arial" panose="020B0604020202020204" pitchFamily="34" charset="0"/>
              </a:rPr>
              <a:t> tan pou </a:t>
            </a:r>
            <a:r>
              <a:rPr lang="fr-FR" sz="1100" dirty="0" err="1" smtClean="0">
                <a:latin typeface="Arial" panose="020B0604020202020204" pitchFamily="34" charset="0"/>
                <a:cs typeface="Arial" panose="020B0604020202020204" pitchFamily="34" charset="0"/>
              </a:rPr>
              <a:t>fè</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kèk</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preparasyon</a:t>
            </a:r>
            <a:endParaRPr lang="fr-FR" sz="1100" dirty="0">
              <a:latin typeface="Arial" panose="020B0604020202020204" pitchFamily="34" charset="0"/>
              <a:cs typeface="Arial" panose="020B0604020202020204" pitchFamily="34" charset="0"/>
            </a:endParaRPr>
          </a:p>
        </p:txBody>
      </p:sp>
      <p:sp>
        <p:nvSpPr>
          <p:cNvPr id="20" name="Rectangular Callout 19"/>
          <p:cNvSpPr/>
          <p:nvPr/>
        </p:nvSpPr>
        <p:spPr>
          <a:xfrm>
            <a:off x="4716016" y="5916579"/>
            <a:ext cx="3096344" cy="897658"/>
          </a:xfrm>
          <a:prstGeom prst="wedgeRectCallout">
            <a:avLst>
              <a:gd name="adj1" fmla="val -108348"/>
              <a:gd name="adj2" fmla="val -267585"/>
            </a:avLst>
          </a:prstGeom>
          <a:solidFill>
            <a:schemeClr val="accent4">
              <a:lumMod val="20000"/>
              <a:lumOff val="80000"/>
            </a:schemeClr>
          </a:solidFill>
          <a:ln>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lang="fr-FR" sz="1100" b="1" dirty="0" err="1" smtClean="0">
                <a:solidFill>
                  <a:srgbClr val="C00000"/>
                </a:solidFill>
                <a:latin typeface="Arial" panose="020B0604020202020204" pitchFamily="34" charset="0"/>
                <a:cs typeface="Arial" panose="020B0604020202020204" pitchFamily="34" charset="0"/>
              </a:rPr>
              <a:t>Siklòn</a:t>
            </a:r>
            <a:r>
              <a:rPr lang="fr-FR" sz="1100" b="1" dirty="0" smtClean="0">
                <a:solidFill>
                  <a:srgbClr val="C00000"/>
                </a:solidFill>
                <a:latin typeface="Arial" panose="020B0604020202020204" pitchFamily="34" charset="0"/>
                <a:cs typeface="Arial" panose="020B0604020202020204" pitchFamily="34" charset="0"/>
              </a:rPr>
              <a:t> </a:t>
            </a:r>
            <a:r>
              <a:rPr lang="fr-FR" sz="1100" b="1" dirty="0" err="1" smtClean="0">
                <a:solidFill>
                  <a:srgbClr val="C00000"/>
                </a:solidFill>
                <a:latin typeface="Arial" panose="020B0604020202020204" pitchFamily="34" charset="0"/>
                <a:cs typeface="Arial" panose="020B0604020202020204" pitchFamily="34" charset="0"/>
              </a:rPr>
              <a:t>Babadyen</a:t>
            </a:r>
            <a:endParaRPr lang="fr-FR" sz="1100" b="1" dirty="0" smtClean="0">
              <a:solidFill>
                <a:srgbClr val="C00000"/>
              </a:solidFill>
              <a:latin typeface="Arial" panose="020B0604020202020204" pitchFamily="34" charset="0"/>
              <a:cs typeface="Arial" panose="020B0604020202020204" pitchFamily="34" charset="0"/>
            </a:endParaRPr>
          </a:p>
          <a:p>
            <a:pPr marL="285750" indent="-285750">
              <a:buFontTx/>
              <a:buChar char="-"/>
            </a:pP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pran</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fòs</a:t>
            </a:r>
            <a:r>
              <a:rPr lang="fr-FR" sz="1100" dirty="0" smtClean="0">
                <a:latin typeface="Arial" panose="020B0604020202020204" pitchFamily="34" charset="0"/>
                <a:cs typeface="Arial" panose="020B0604020202020204" pitchFamily="34" charset="0"/>
              </a:rPr>
              <a:t> e </a:t>
            </a: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rive sou </a:t>
            </a:r>
            <a:r>
              <a:rPr lang="fr-FR" sz="1100" dirty="0" err="1" smtClean="0">
                <a:latin typeface="Arial" panose="020B0604020202020204" pitchFamily="34" charset="0"/>
                <a:cs typeface="Arial" panose="020B0604020202020204" pitchFamily="34" charset="0"/>
              </a:rPr>
              <a:t>peyi</a:t>
            </a:r>
            <a:r>
              <a:rPr lang="fr-FR" sz="1100" dirty="0" smtClean="0">
                <a:latin typeface="Arial" panose="020B0604020202020204" pitchFamily="34" charset="0"/>
                <a:cs typeface="Arial" panose="020B0604020202020204" pitchFamily="34" charset="0"/>
              </a:rPr>
              <a:t> nan </a:t>
            </a:r>
            <a:r>
              <a:rPr lang="fr-FR" sz="1100" dirty="0" err="1" smtClean="0">
                <a:latin typeface="Arial" panose="020B0604020202020204" pitchFamily="34" charset="0"/>
                <a:cs typeface="Arial" panose="020B0604020202020204" pitchFamily="34" charset="0"/>
              </a:rPr>
              <a:t>karayib</a:t>
            </a:r>
            <a:r>
              <a:rPr lang="fr-FR" sz="1100" dirty="0" smtClean="0">
                <a:latin typeface="Arial" panose="020B0604020202020204" pitchFamily="34" charset="0"/>
                <a:cs typeface="Arial" panose="020B0604020202020204" pitchFamily="34" charset="0"/>
              </a:rPr>
              <a:t> la </a:t>
            </a:r>
            <a:r>
              <a:rPr lang="fr-FR" sz="1100" dirty="0" err="1" smtClean="0">
                <a:latin typeface="Arial" panose="020B0604020202020204" pitchFamily="34" charset="0"/>
                <a:cs typeface="Arial" panose="020B0604020202020204" pitchFamily="34" charset="0"/>
              </a:rPr>
              <a:t>byen</a:t>
            </a:r>
            <a:r>
              <a:rPr lang="fr-FR" sz="1100" dirty="0" smtClean="0">
                <a:latin typeface="Arial" panose="020B0604020202020204" pitchFamily="34" charset="0"/>
                <a:cs typeface="Arial" panose="020B0604020202020204" pitchFamily="34" charset="0"/>
              </a:rPr>
              <a:t> vit.</a:t>
            </a:r>
          </a:p>
          <a:p>
            <a:pPr marL="285750" indent="-285750">
              <a:buFontTx/>
              <a:buChar char="-"/>
            </a:pPr>
            <a:r>
              <a:rPr lang="fr-FR" sz="1100" dirty="0" smtClean="0">
                <a:latin typeface="Arial" panose="020B0604020202020204" pitchFamily="34" charset="0"/>
                <a:cs typeface="Arial" panose="020B0604020202020204" pitchFamily="34" charset="0"/>
              </a:rPr>
              <a:t>Pa </a:t>
            </a:r>
            <a:r>
              <a:rPr lang="fr-FR" sz="1100" dirty="0" err="1" smtClean="0">
                <a:latin typeface="Arial" panose="020B0604020202020204" pitchFamily="34" charset="0"/>
                <a:cs typeface="Arial" panose="020B0604020202020204" pitchFamily="34" charset="0"/>
              </a:rPr>
              <a:t>gen</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anpil</a:t>
            </a:r>
            <a:r>
              <a:rPr lang="fr-FR" sz="1100" dirty="0" smtClean="0">
                <a:latin typeface="Arial" panose="020B0604020202020204" pitchFamily="34" charset="0"/>
                <a:cs typeface="Arial" panose="020B0604020202020204" pitchFamily="34" charset="0"/>
              </a:rPr>
              <a:t> tan pou </a:t>
            </a:r>
            <a:r>
              <a:rPr lang="fr-FR" sz="1100" dirty="0" err="1" smtClean="0">
                <a:latin typeface="Arial" panose="020B0604020202020204" pitchFamily="34" charset="0"/>
                <a:cs typeface="Arial" panose="020B0604020202020204" pitchFamily="34" charset="0"/>
              </a:rPr>
              <a:t>avèti</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moun</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e pou </a:t>
            </a: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prepare</a:t>
            </a:r>
            <a:endParaRPr lang="fr-FR" sz="1100" dirty="0" smtClean="0">
              <a:latin typeface="Arial" panose="020B0604020202020204" pitchFamily="34" charset="0"/>
              <a:cs typeface="Arial" panose="020B0604020202020204" pitchFamily="34" charset="0"/>
            </a:endParaRPr>
          </a:p>
        </p:txBody>
      </p:sp>
      <p:sp>
        <p:nvSpPr>
          <p:cNvPr id="21" name="Rectangular Callout 20"/>
          <p:cNvSpPr/>
          <p:nvPr/>
        </p:nvSpPr>
        <p:spPr>
          <a:xfrm>
            <a:off x="228488" y="5894320"/>
            <a:ext cx="2975360" cy="919917"/>
          </a:xfrm>
          <a:prstGeom prst="wedgeRectCallout">
            <a:avLst>
              <a:gd name="adj1" fmla="val -5524"/>
              <a:gd name="adj2" fmla="val -210007"/>
            </a:avLst>
          </a:prstGeom>
          <a:solidFill>
            <a:schemeClr val="accent4">
              <a:lumMod val="20000"/>
              <a:lumOff val="80000"/>
            </a:schemeClr>
          </a:solidFill>
          <a:ln>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lang="fr-FR" sz="1100" b="1" dirty="0" err="1">
                <a:solidFill>
                  <a:srgbClr val="C00000"/>
                </a:solidFill>
                <a:latin typeface="Arial" panose="020B0604020202020204" pitchFamily="34" charset="0"/>
                <a:cs typeface="Arial" panose="020B0604020202020204" pitchFamily="34" charset="0"/>
              </a:rPr>
              <a:t>Siklòn</a:t>
            </a:r>
            <a:r>
              <a:rPr lang="fr-FR" sz="1100" b="1" dirty="0">
                <a:solidFill>
                  <a:srgbClr val="C00000"/>
                </a:solidFill>
                <a:latin typeface="Arial" panose="020B0604020202020204" pitchFamily="34" charset="0"/>
                <a:cs typeface="Arial" panose="020B0604020202020204" pitchFamily="34" charset="0"/>
              </a:rPr>
              <a:t> </a:t>
            </a:r>
            <a:r>
              <a:rPr lang="fr-FR" sz="1100" b="1" dirty="0" err="1">
                <a:solidFill>
                  <a:srgbClr val="C00000"/>
                </a:solidFill>
                <a:latin typeface="Arial" panose="020B0604020202020204" pitchFamily="34" charset="0"/>
                <a:cs typeface="Arial" panose="020B0604020202020204" pitchFamily="34" charset="0"/>
              </a:rPr>
              <a:t>Karayibeyen</a:t>
            </a:r>
            <a:endParaRPr lang="fr-FR" sz="1100" b="1" dirty="0">
              <a:solidFill>
                <a:srgbClr val="C00000"/>
              </a:solidFill>
              <a:latin typeface="Arial" panose="020B0604020202020204" pitchFamily="34" charset="0"/>
              <a:cs typeface="Arial" panose="020B0604020202020204" pitchFamily="34" charset="0"/>
            </a:endParaRPr>
          </a:p>
          <a:p>
            <a:r>
              <a:rPr lang="fr-FR" sz="1100" dirty="0" err="1">
                <a:solidFill>
                  <a:schemeClr val="tx1"/>
                </a:solidFill>
                <a:latin typeface="Arial" panose="020B0604020202020204" pitchFamily="34" charset="0"/>
                <a:cs typeface="Arial" panose="020B0604020202020204" pitchFamily="34" charset="0"/>
              </a:rPr>
              <a:t>Yo</a:t>
            </a:r>
            <a:r>
              <a:rPr lang="fr-FR" sz="1100" dirty="0">
                <a:solidFill>
                  <a:schemeClr val="tx1"/>
                </a:solidFill>
                <a:latin typeface="Arial" panose="020B0604020202020204" pitchFamily="34" charset="0"/>
                <a:cs typeface="Arial" panose="020B0604020202020204" pitchFamily="34" charset="0"/>
              </a:rPr>
              <a:t> rive sou </a:t>
            </a:r>
            <a:r>
              <a:rPr lang="fr-FR" sz="1100" dirty="0" err="1">
                <a:solidFill>
                  <a:schemeClr val="tx1"/>
                </a:solidFill>
                <a:latin typeface="Arial" panose="020B0604020202020204" pitchFamily="34" charset="0"/>
                <a:cs typeface="Arial" panose="020B0604020202020204" pitchFamily="34" charset="0"/>
              </a:rPr>
              <a:t>peyi</a:t>
            </a:r>
            <a:r>
              <a:rPr lang="fr-FR" sz="1100" dirty="0">
                <a:solidFill>
                  <a:schemeClr val="tx1"/>
                </a:solidFill>
                <a:latin typeface="Arial" panose="020B0604020202020204" pitchFamily="34" charset="0"/>
                <a:cs typeface="Arial" panose="020B0604020202020204" pitchFamily="34" charset="0"/>
              </a:rPr>
              <a:t> nan </a:t>
            </a:r>
            <a:r>
              <a:rPr lang="fr-FR" sz="1100" dirty="0" err="1">
                <a:solidFill>
                  <a:schemeClr val="tx1"/>
                </a:solidFill>
                <a:latin typeface="Arial" panose="020B0604020202020204" pitchFamily="34" charset="0"/>
                <a:cs typeface="Arial" panose="020B0604020202020204" pitchFamily="34" charset="0"/>
              </a:rPr>
              <a:t>karayib</a:t>
            </a:r>
            <a:r>
              <a:rPr lang="fr-FR" sz="1100" dirty="0">
                <a:solidFill>
                  <a:schemeClr val="tx1"/>
                </a:solidFill>
                <a:latin typeface="Arial" panose="020B0604020202020204" pitchFamily="34" charset="0"/>
                <a:cs typeface="Arial" panose="020B0604020202020204" pitchFamily="34" charset="0"/>
              </a:rPr>
              <a:t> la </a:t>
            </a:r>
            <a:r>
              <a:rPr lang="fr-FR" sz="1100" dirty="0" err="1">
                <a:solidFill>
                  <a:schemeClr val="tx1"/>
                </a:solidFill>
                <a:latin typeface="Arial" panose="020B0604020202020204" pitchFamily="34" charset="0"/>
                <a:cs typeface="Arial" panose="020B0604020202020204" pitchFamily="34" charset="0"/>
              </a:rPr>
              <a:t>byen</a:t>
            </a:r>
            <a:r>
              <a:rPr lang="fr-FR" sz="1100" dirty="0">
                <a:solidFill>
                  <a:schemeClr val="tx1"/>
                </a:solidFill>
                <a:latin typeface="Arial" panose="020B0604020202020204" pitchFamily="34" charset="0"/>
                <a:cs typeface="Arial" panose="020B0604020202020204" pitchFamily="34" charset="0"/>
              </a:rPr>
              <a:t> vit.</a:t>
            </a:r>
          </a:p>
          <a:p>
            <a:r>
              <a:rPr lang="fr-FR" sz="1100" dirty="0">
                <a:solidFill>
                  <a:schemeClr val="tx1"/>
                </a:solidFill>
                <a:latin typeface="Arial" panose="020B0604020202020204" pitchFamily="34" charset="0"/>
                <a:cs typeface="Arial" panose="020B0604020202020204" pitchFamily="34" charset="0"/>
              </a:rPr>
              <a:t>Pa </a:t>
            </a:r>
            <a:r>
              <a:rPr lang="fr-FR" sz="1100" dirty="0" err="1">
                <a:solidFill>
                  <a:schemeClr val="tx1"/>
                </a:solidFill>
                <a:latin typeface="Arial" panose="020B0604020202020204" pitchFamily="34" charset="0"/>
                <a:cs typeface="Arial" panose="020B0604020202020204" pitchFamily="34" charset="0"/>
              </a:rPr>
              <a:t>gen</a:t>
            </a:r>
            <a:r>
              <a:rPr lang="fr-FR" sz="1100" dirty="0">
                <a:solidFill>
                  <a:schemeClr val="tx1"/>
                </a:solidFill>
                <a:latin typeface="Arial" panose="020B0604020202020204" pitchFamily="34" charset="0"/>
                <a:cs typeface="Arial" panose="020B0604020202020204" pitchFamily="34" charset="0"/>
              </a:rPr>
              <a:t> </a:t>
            </a:r>
            <a:r>
              <a:rPr lang="fr-FR" sz="1100" dirty="0" err="1">
                <a:solidFill>
                  <a:schemeClr val="tx1"/>
                </a:solidFill>
                <a:latin typeface="Arial" panose="020B0604020202020204" pitchFamily="34" charset="0"/>
                <a:cs typeface="Arial" panose="020B0604020202020204" pitchFamily="34" charset="0"/>
              </a:rPr>
              <a:t>anpil</a:t>
            </a:r>
            <a:r>
              <a:rPr lang="fr-FR" sz="1100" dirty="0">
                <a:solidFill>
                  <a:schemeClr val="tx1"/>
                </a:solidFill>
                <a:latin typeface="Arial" panose="020B0604020202020204" pitchFamily="34" charset="0"/>
                <a:cs typeface="Arial" panose="020B0604020202020204" pitchFamily="34" charset="0"/>
              </a:rPr>
              <a:t> tan pou </a:t>
            </a:r>
            <a:r>
              <a:rPr lang="fr-FR" sz="1100" dirty="0" err="1">
                <a:solidFill>
                  <a:schemeClr val="tx1"/>
                </a:solidFill>
                <a:latin typeface="Arial" panose="020B0604020202020204" pitchFamily="34" charset="0"/>
                <a:cs typeface="Arial" panose="020B0604020202020204" pitchFamily="34" charset="0"/>
              </a:rPr>
              <a:t>avèti</a:t>
            </a:r>
            <a:r>
              <a:rPr lang="fr-FR" sz="1100" dirty="0">
                <a:solidFill>
                  <a:schemeClr val="tx1"/>
                </a:solidFill>
                <a:latin typeface="Arial" panose="020B0604020202020204" pitchFamily="34" charset="0"/>
                <a:cs typeface="Arial" panose="020B0604020202020204" pitchFamily="34" charset="0"/>
              </a:rPr>
              <a:t> </a:t>
            </a:r>
            <a:r>
              <a:rPr lang="fr-FR" sz="1100" dirty="0" err="1">
                <a:solidFill>
                  <a:schemeClr val="tx1"/>
                </a:solidFill>
                <a:latin typeface="Arial" panose="020B0604020202020204" pitchFamily="34" charset="0"/>
                <a:cs typeface="Arial" panose="020B0604020202020204" pitchFamily="34" charset="0"/>
              </a:rPr>
              <a:t>moun</a:t>
            </a:r>
            <a:r>
              <a:rPr lang="fr-FR" sz="1100" dirty="0">
                <a:solidFill>
                  <a:schemeClr val="tx1"/>
                </a:solidFill>
                <a:latin typeface="Arial" panose="020B0604020202020204" pitchFamily="34" charset="0"/>
                <a:cs typeface="Arial" panose="020B0604020202020204" pitchFamily="34" charset="0"/>
              </a:rPr>
              <a:t> </a:t>
            </a:r>
            <a:r>
              <a:rPr lang="fr-FR" sz="1100" dirty="0" err="1">
                <a:solidFill>
                  <a:schemeClr val="tx1"/>
                </a:solidFill>
                <a:latin typeface="Arial" panose="020B0604020202020204" pitchFamily="34" charset="0"/>
                <a:cs typeface="Arial" panose="020B0604020202020204" pitchFamily="34" charset="0"/>
              </a:rPr>
              <a:t>yo</a:t>
            </a:r>
            <a:r>
              <a:rPr lang="fr-FR" sz="1100" dirty="0">
                <a:solidFill>
                  <a:schemeClr val="tx1"/>
                </a:solidFill>
                <a:latin typeface="Arial" panose="020B0604020202020204" pitchFamily="34" charset="0"/>
                <a:cs typeface="Arial" panose="020B0604020202020204" pitchFamily="34" charset="0"/>
              </a:rPr>
              <a:t> e pou </a:t>
            </a:r>
            <a:r>
              <a:rPr lang="fr-FR" sz="1100" dirty="0" err="1">
                <a:solidFill>
                  <a:schemeClr val="tx1"/>
                </a:solidFill>
                <a:latin typeface="Arial" panose="020B0604020202020204" pitchFamily="34" charset="0"/>
                <a:cs typeface="Arial" panose="020B0604020202020204" pitchFamily="34" charset="0"/>
              </a:rPr>
              <a:t>yo</a:t>
            </a:r>
            <a:r>
              <a:rPr lang="fr-FR" sz="1100" dirty="0">
                <a:solidFill>
                  <a:schemeClr val="tx1"/>
                </a:solidFill>
                <a:latin typeface="Arial" panose="020B0604020202020204" pitchFamily="34" charset="0"/>
                <a:cs typeface="Arial" panose="020B0604020202020204" pitchFamily="34" charset="0"/>
              </a:rPr>
              <a:t> </a:t>
            </a:r>
            <a:r>
              <a:rPr lang="fr-FR" sz="1100" dirty="0" err="1">
                <a:solidFill>
                  <a:schemeClr val="tx1"/>
                </a:solidFill>
                <a:latin typeface="Arial" panose="020B0604020202020204" pitchFamily="34" charset="0"/>
                <a:cs typeface="Arial" panose="020B0604020202020204" pitchFamily="34" charset="0"/>
              </a:rPr>
              <a:t>prepare</a:t>
            </a:r>
            <a:endParaRPr lang="fr-FR" sz="1100" dirty="0">
              <a:solidFill>
                <a:schemeClr val="tx1"/>
              </a:solidFill>
              <a:latin typeface="Arial" panose="020B0604020202020204" pitchFamily="34" charset="0"/>
              <a:cs typeface="Arial" panose="020B0604020202020204" pitchFamily="34" charset="0"/>
            </a:endParaRPr>
          </a:p>
        </p:txBody>
      </p:sp>
      <p:sp>
        <p:nvSpPr>
          <p:cNvPr id="22" name="Rectangular Callout 21"/>
          <p:cNvSpPr/>
          <p:nvPr/>
        </p:nvSpPr>
        <p:spPr>
          <a:xfrm>
            <a:off x="3491880" y="494259"/>
            <a:ext cx="2592287" cy="752170"/>
          </a:xfrm>
          <a:prstGeom prst="wedgeRectCallout">
            <a:avLst>
              <a:gd name="adj1" fmla="val -113210"/>
              <a:gd name="adj2" fmla="val 262984"/>
            </a:avLst>
          </a:prstGeom>
          <a:solidFill>
            <a:schemeClr val="accent4">
              <a:lumMod val="20000"/>
              <a:lumOff val="80000"/>
            </a:schemeClr>
          </a:solidFill>
          <a:ln>
            <a:solidFill>
              <a:schemeClr val="accent5">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r>
              <a:rPr lang="fr-FR" sz="1100" b="1" dirty="0" err="1" smtClean="0">
                <a:solidFill>
                  <a:srgbClr val="C00000"/>
                </a:solidFill>
                <a:latin typeface="Arial" panose="020B0604020202020204" pitchFamily="34" charset="0"/>
                <a:cs typeface="Arial" panose="020B0604020202020204" pitchFamily="34" charset="0"/>
              </a:rPr>
              <a:t>Siklòn</a:t>
            </a:r>
            <a:r>
              <a:rPr lang="fr-FR" sz="1100" b="1" dirty="0" smtClean="0">
                <a:solidFill>
                  <a:srgbClr val="C00000"/>
                </a:solidFill>
                <a:latin typeface="Arial" panose="020B0604020202020204" pitchFamily="34" charset="0"/>
                <a:cs typeface="Arial" panose="020B0604020202020204" pitchFamily="34" charset="0"/>
              </a:rPr>
              <a:t> </a:t>
            </a:r>
            <a:r>
              <a:rPr lang="fr-FR" sz="1100" b="1" dirty="0" err="1" smtClean="0">
                <a:solidFill>
                  <a:srgbClr val="C00000"/>
                </a:solidFill>
                <a:latin typeface="Arial" panose="020B0604020202020204" pitchFamily="34" charset="0"/>
                <a:cs typeface="Arial" panose="020B0604020202020204" pitchFamily="34" charset="0"/>
              </a:rPr>
              <a:t>ekstra</a:t>
            </a:r>
            <a:r>
              <a:rPr lang="fr-FR" sz="1100" b="1" dirty="0" smtClean="0">
                <a:solidFill>
                  <a:srgbClr val="C00000"/>
                </a:solidFill>
                <a:latin typeface="Arial" panose="020B0604020202020204" pitchFamily="34" charset="0"/>
                <a:cs typeface="Arial" panose="020B0604020202020204" pitchFamily="34" charset="0"/>
              </a:rPr>
              <a:t> </a:t>
            </a:r>
            <a:r>
              <a:rPr lang="fr-FR" sz="1100" b="1" dirty="0" err="1" smtClean="0">
                <a:solidFill>
                  <a:srgbClr val="C00000"/>
                </a:solidFill>
                <a:latin typeface="Arial" panose="020B0604020202020204" pitchFamily="34" charset="0"/>
                <a:cs typeface="Arial" panose="020B0604020202020204" pitchFamily="34" charset="0"/>
              </a:rPr>
              <a:t>twopika</a:t>
            </a:r>
            <a:r>
              <a:rPr lang="fr-FR" sz="1100" b="1" dirty="0">
                <a:solidFill>
                  <a:srgbClr val="C00000"/>
                </a:solidFill>
                <a:latin typeface="Arial" panose="020B0604020202020204" pitchFamily="34" charset="0"/>
                <a:cs typeface="Arial" panose="020B0604020202020204" pitchFamily="34" charset="0"/>
              </a:rPr>
              <a:t> </a:t>
            </a:r>
            <a:r>
              <a:rPr lang="fr-FR" sz="1100" b="1" dirty="0" smtClean="0">
                <a:solidFill>
                  <a:srgbClr val="C00000"/>
                </a:solidFill>
                <a:latin typeface="Arial" panose="020B0604020202020204" pitchFamily="34" charset="0"/>
                <a:cs typeface="Arial" panose="020B0604020202020204" pitchFamily="34" charset="0"/>
              </a:rPr>
              <a:t>(</a:t>
            </a:r>
            <a:r>
              <a:rPr lang="fr-FR" sz="1100" b="1" dirty="0" err="1" smtClean="0">
                <a:solidFill>
                  <a:srgbClr val="C00000"/>
                </a:solidFill>
                <a:latin typeface="Arial" panose="020B0604020202020204" pitchFamily="34" charset="0"/>
                <a:cs typeface="Arial" panose="020B0604020202020204" pitchFamily="34" charset="0"/>
              </a:rPr>
              <a:t>sibtwopikal</a:t>
            </a:r>
            <a:r>
              <a:rPr lang="fr-FR" sz="1100" b="1" dirty="0" smtClean="0">
                <a:solidFill>
                  <a:srgbClr val="C00000"/>
                </a:solidFill>
                <a:latin typeface="Arial" panose="020B0604020202020204" pitchFamily="34" charset="0"/>
                <a:cs typeface="Arial" panose="020B0604020202020204" pitchFamily="34" charset="0"/>
              </a:rPr>
              <a:t>)</a:t>
            </a:r>
          </a:p>
          <a:p>
            <a:r>
              <a:rPr lang="fr-FR" sz="1100" dirty="0" err="1" smtClean="0">
                <a:latin typeface="Arial" panose="020B0604020202020204" pitchFamily="34" charset="0"/>
                <a:cs typeface="Arial" panose="020B0604020202020204" pitchFamily="34" charset="0"/>
              </a:rPr>
              <a:t>Akoz</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kote</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fòme</a:t>
            </a:r>
            <a:r>
              <a:rPr lang="fr-FR" sz="1100" dirty="0" smtClean="0">
                <a:latin typeface="Arial" panose="020B0604020202020204" pitchFamily="34" charset="0"/>
                <a:cs typeface="Arial" panose="020B0604020202020204" pitchFamily="34" charset="0"/>
              </a:rPr>
              <a:t> a </a:t>
            </a:r>
            <a:r>
              <a:rPr lang="fr-FR" sz="1100" dirty="0" err="1" smtClean="0">
                <a:latin typeface="Arial" panose="020B0604020202020204" pitchFamily="34" charset="0"/>
                <a:cs typeface="Arial" panose="020B0604020202020204" pitchFamily="34" charset="0"/>
              </a:rPr>
              <a:t>ak</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direksyon</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pran</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yo</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pa</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reprezante</a:t>
            </a:r>
            <a:r>
              <a:rPr lang="fr-FR" sz="1100" dirty="0" smtClean="0">
                <a:latin typeface="Arial" panose="020B0604020202020204" pitchFamily="34" charset="0"/>
                <a:cs typeface="Arial" panose="020B0604020202020204" pitchFamily="34" charset="0"/>
              </a:rPr>
              <a:t> </a:t>
            </a:r>
            <a:r>
              <a:rPr lang="fr-FR" sz="1100" dirty="0" err="1" smtClean="0">
                <a:latin typeface="Arial" panose="020B0604020202020204" pitchFamily="34" charset="0"/>
                <a:cs typeface="Arial" panose="020B0604020202020204" pitchFamily="34" charset="0"/>
              </a:rPr>
              <a:t>okenn</a:t>
            </a:r>
            <a:r>
              <a:rPr lang="fr-FR" sz="1100" dirty="0" smtClean="0">
                <a:latin typeface="Arial" panose="020B0604020202020204" pitchFamily="34" charset="0"/>
                <a:cs typeface="Arial" panose="020B0604020202020204" pitchFamily="34" charset="0"/>
              </a:rPr>
              <a:t> menas pou </a:t>
            </a:r>
            <a:r>
              <a:rPr lang="fr-FR" sz="1100" dirty="0" err="1" smtClean="0">
                <a:latin typeface="Arial" panose="020B0604020202020204" pitchFamily="34" charset="0"/>
                <a:cs typeface="Arial" panose="020B0604020202020204" pitchFamily="34" charset="0"/>
              </a:rPr>
              <a:t>Ayiti</a:t>
            </a:r>
            <a:endParaRPr lang="fr-FR" sz="1100" dirty="0">
              <a:latin typeface="Arial" panose="020B0604020202020204" pitchFamily="34" charset="0"/>
              <a:cs typeface="Arial" panose="020B0604020202020204" pitchFamily="34" charset="0"/>
            </a:endParaRPr>
          </a:p>
        </p:txBody>
      </p:sp>
      <p:cxnSp>
        <p:nvCxnSpPr>
          <p:cNvPr id="19" name="Straight Connector 18"/>
          <p:cNvCxnSpPr/>
          <p:nvPr/>
        </p:nvCxnSpPr>
        <p:spPr>
          <a:xfrm flipH="1">
            <a:off x="-36512" y="2996952"/>
            <a:ext cx="9180512" cy="4968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410941" y="2794536"/>
            <a:ext cx="1156150" cy="276999"/>
          </a:xfrm>
          <a:prstGeom prst="rect">
            <a:avLst/>
          </a:prstGeom>
          <a:noFill/>
        </p:spPr>
        <p:txBody>
          <a:bodyPr wrap="none" rtlCol="0">
            <a:spAutoFit/>
          </a:bodyPr>
          <a:lstStyle/>
          <a:p>
            <a:r>
              <a:rPr lang="fr-FR" sz="1200" b="1" i="1" dirty="0" err="1" smtClean="0">
                <a:solidFill>
                  <a:schemeClr val="bg1"/>
                </a:solidFill>
              </a:rPr>
              <a:t>Liy</a:t>
            </a:r>
            <a:r>
              <a:rPr lang="fr-FR" sz="1200" b="1" i="1" dirty="0" smtClean="0">
                <a:solidFill>
                  <a:schemeClr val="bg1"/>
                </a:solidFill>
              </a:rPr>
              <a:t> </a:t>
            </a:r>
            <a:r>
              <a:rPr lang="fr-FR" sz="1200" b="1" i="1" dirty="0" err="1" smtClean="0">
                <a:solidFill>
                  <a:schemeClr val="bg1"/>
                </a:solidFill>
              </a:rPr>
              <a:t>twopikal</a:t>
            </a:r>
            <a:r>
              <a:rPr lang="fr-FR" sz="1200" b="1" i="1" dirty="0" smtClean="0">
                <a:solidFill>
                  <a:schemeClr val="bg1"/>
                </a:solidFill>
              </a:rPr>
              <a:t> </a:t>
            </a:r>
            <a:r>
              <a:rPr lang="fr-FR" sz="1200" b="1" i="1" dirty="0" err="1" smtClean="0">
                <a:solidFill>
                  <a:schemeClr val="bg1"/>
                </a:solidFill>
              </a:rPr>
              <a:t>nò</a:t>
            </a:r>
            <a:endParaRPr lang="fr-FR" sz="1200" b="1" i="1" dirty="0">
              <a:solidFill>
                <a:schemeClr val="bg1"/>
              </a:solidFill>
            </a:endParaRPr>
          </a:p>
        </p:txBody>
      </p:sp>
      <p:sp>
        <p:nvSpPr>
          <p:cNvPr id="24" name="TextBox 23"/>
          <p:cNvSpPr txBox="1"/>
          <p:nvPr/>
        </p:nvSpPr>
        <p:spPr>
          <a:xfrm>
            <a:off x="321550" y="656365"/>
            <a:ext cx="3083194" cy="830997"/>
          </a:xfrm>
          <a:prstGeom prst="rect">
            <a:avLst/>
          </a:prstGeom>
          <a:noFill/>
        </p:spPr>
        <p:txBody>
          <a:bodyPr wrap="square" rtlCol="0">
            <a:spAutoFit/>
          </a:bodyPr>
          <a:lstStyle/>
          <a:p>
            <a:r>
              <a:rPr lang="fr-FR" sz="2400" dirty="0" err="1">
                <a:solidFill>
                  <a:srgbClr val="0070C0"/>
                </a:solidFill>
              </a:rPr>
              <a:t>G</a:t>
            </a:r>
            <a:r>
              <a:rPr lang="fr-FR" sz="2400" dirty="0" err="1" smtClean="0">
                <a:solidFill>
                  <a:srgbClr val="0070C0"/>
                </a:solidFill>
              </a:rPr>
              <a:t>en</a:t>
            </a:r>
            <a:r>
              <a:rPr lang="fr-FR" sz="2400" dirty="0" smtClean="0">
                <a:solidFill>
                  <a:srgbClr val="0070C0"/>
                </a:solidFill>
              </a:rPr>
              <a:t> 4 tip </a:t>
            </a:r>
            <a:r>
              <a:rPr lang="fr-FR" sz="2400" dirty="0" err="1" smtClean="0">
                <a:solidFill>
                  <a:srgbClr val="0070C0"/>
                </a:solidFill>
              </a:rPr>
              <a:t>siklòn</a:t>
            </a:r>
            <a:endParaRPr lang="fr-FR" sz="2400" dirty="0" smtClean="0">
              <a:solidFill>
                <a:srgbClr val="0070C0"/>
              </a:solidFill>
            </a:endParaRPr>
          </a:p>
          <a:p>
            <a:r>
              <a:rPr lang="fr-FR" sz="2400" dirty="0" smtClean="0">
                <a:solidFill>
                  <a:srgbClr val="0070C0"/>
                </a:solidFill>
              </a:rPr>
              <a:t>(selon </a:t>
            </a:r>
            <a:r>
              <a:rPr lang="fr-FR" sz="2400" dirty="0" err="1" smtClean="0">
                <a:solidFill>
                  <a:srgbClr val="0070C0"/>
                </a:solidFill>
              </a:rPr>
              <a:t>kote</a:t>
            </a:r>
            <a:r>
              <a:rPr lang="fr-FR" sz="2400" dirty="0" smtClean="0">
                <a:solidFill>
                  <a:srgbClr val="0070C0"/>
                </a:solidFill>
              </a:rPr>
              <a:t> </a:t>
            </a:r>
            <a:r>
              <a:rPr lang="fr-FR" sz="2400" dirty="0" err="1" smtClean="0">
                <a:solidFill>
                  <a:srgbClr val="0070C0"/>
                </a:solidFill>
              </a:rPr>
              <a:t>yo</a:t>
            </a:r>
            <a:r>
              <a:rPr lang="fr-FR" sz="2400" dirty="0" smtClean="0">
                <a:solidFill>
                  <a:srgbClr val="0070C0"/>
                </a:solidFill>
              </a:rPr>
              <a:t> </a:t>
            </a:r>
            <a:r>
              <a:rPr lang="fr-FR" sz="2400" dirty="0" err="1" smtClean="0">
                <a:solidFill>
                  <a:srgbClr val="0070C0"/>
                </a:solidFill>
              </a:rPr>
              <a:t>fòme</a:t>
            </a:r>
            <a:r>
              <a:rPr lang="fr-FR" sz="2400" dirty="0" smtClean="0">
                <a:solidFill>
                  <a:srgbClr val="0070C0"/>
                </a:solidFill>
              </a:rPr>
              <a:t>):</a:t>
            </a:r>
            <a:endParaRPr lang="fr-FR" sz="2400" dirty="0">
              <a:solidFill>
                <a:srgbClr val="0070C0"/>
              </a:solidFill>
            </a:endParaRPr>
          </a:p>
        </p:txBody>
      </p:sp>
      <p:sp>
        <p:nvSpPr>
          <p:cNvPr id="28" name="TextBox 27"/>
          <p:cNvSpPr txBox="1"/>
          <p:nvPr/>
        </p:nvSpPr>
        <p:spPr>
          <a:xfrm>
            <a:off x="7336171" y="3590790"/>
            <a:ext cx="1186543" cy="584775"/>
          </a:xfrm>
          <a:prstGeom prst="rect">
            <a:avLst/>
          </a:prstGeom>
          <a:noFill/>
        </p:spPr>
        <p:txBody>
          <a:bodyPr wrap="none" rtlCol="0">
            <a:spAutoFit/>
          </a:bodyPr>
          <a:lstStyle/>
          <a:p>
            <a:r>
              <a:rPr lang="fr-FR" sz="3200" b="1" dirty="0" smtClean="0">
                <a:solidFill>
                  <a:schemeClr val="bg1"/>
                </a:solidFill>
              </a:rPr>
              <a:t>AFRIK</a:t>
            </a:r>
            <a:endParaRPr lang="fr-FR" sz="3200" b="1" dirty="0">
              <a:solidFill>
                <a:schemeClr val="bg1"/>
              </a:solidFill>
            </a:endParaRPr>
          </a:p>
        </p:txBody>
      </p:sp>
      <p:pic>
        <p:nvPicPr>
          <p:cNvPr id="25" name="Picture 24"/>
          <p:cNvPicPr>
            <a:picLocks noChangeAspect="1"/>
          </p:cNvPicPr>
          <p:nvPr/>
        </p:nvPicPr>
        <p:blipFill>
          <a:blip r:embed="rId7"/>
          <a:stretch>
            <a:fillRect/>
          </a:stretch>
        </p:blipFill>
        <p:spPr>
          <a:xfrm>
            <a:off x="212397" y="116632"/>
            <a:ext cx="1981372" cy="481626"/>
          </a:xfrm>
          <a:prstGeom prst="rect">
            <a:avLst/>
          </a:prstGeom>
        </p:spPr>
      </p:pic>
    </p:spTree>
    <p:extLst>
      <p:ext uri="{BB962C8B-B14F-4D97-AF65-F5344CB8AC3E}">
        <p14:creationId xmlns:p14="http://schemas.microsoft.com/office/powerpoint/2010/main" val="175736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2580" y="980728"/>
            <a:ext cx="9147324" cy="5719484"/>
          </a:xfrm>
          <a:prstGeom prst="rect">
            <a:avLst/>
          </a:prstGeom>
        </p:spPr>
      </p:pic>
      <p:sp>
        <p:nvSpPr>
          <p:cNvPr id="9" name="Rectangle 8"/>
          <p:cNvSpPr/>
          <p:nvPr/>
        </p:nvSpPr>
        <p:spPr>
          <a:xfrm>
            <a:off x="2483768" y="527883"/>
            <a:ext cx="6413252" cy="523220"/>
          </a:xfrm>
          <a:prstGeom prst="rect">
            <a:avLst/>
          </a:prstGeom>
        </p:spPr>
        <p:txBody>
          <a:bodyPr wrap="square">
            <a:spAutoFit/>
          </a:bodyPr>
          <a:lstStyle/>
          <a:p>
            <a:r>
              <a:rPr lang="es-ES" sz="2800" dirty="0" err="1" smtClean="0">
                <a:solidFill>
                  <a:srgbClr val="0070C0"/>
                </a:solidFill>
              </a:rPr>
              <a:t>Kijan</a:t>
            </a:r>
            <a:r>
              <a:rPr lang="es-ES" sz="2800" dirty="0" smtClean="0">
                <a:solidFill>
                  <a:srgbClr val="0070C0"/>
                </a:solidFill>
              </a:rPr>
              <a:t> </a:t>
            </a:r>
            <a:r>
              <a:rPr lang="es-ES" sz="2800" dirty="0">
                <a:solidFill>
                  <a:srgbClr val="0070C0"/>
                </a:solidFill>
              </a:rPr>
              <a:t>yo </a:t>
            </a:r>
            <a:r>
              <a:rPr lang="es-ES" sz="2800" dirty="0" err="1">
                <a:solidFill>
                  <a:srgbClr val="0070C0"/>
                </a:solidFill>
              </a:rPr>
              <a:t>evalye</a:t>
            </a:r>
            <a:r>
              <a:rPr lang="es-ES" sz="2800" dirty="0">
                <a:solidFill>
                  <a:srgbClr val="0070C0"/>
                </a:solidFill>
              </a:rPr>
              <a:t> </a:t>
            </a:r>
            <a:r>
              <a:rPr lang="es-ES" sz="2800" dirty="0" err="1">
                <a:solidFill>
                  <a:srgbClr val="0070C0"/>
                </a:solidFill>
              </a:rPr>
              <a:t>entansite</a:t>
            </a:r>
            <a:r>
              <a:rPr lang="es-ES" sz="2800" dirty="0">
                <a:solidFill>
                  <a:srgbClr val="0070C0"/>
                </a:solidFill>
              </a:rPr>
              <a:t> l</a:t>
            </a:r>
            <a:endParaRPr lang="de-CH" sz="2800" dirty="0"/>
          </a:p>
        </p:txBody>
      </p:sp>
      <p:pic>
        <p:nvPicPr>
          <p:cNvPr id="4" name="Picture 3"/>
          <p:cNvPicPr>
            <a:picLocks noChangeAspect="1"/>
          </p:cNvPicPr>
          <p:nvPr/>
        </p:nvPicPr>
        <p:blipFill>
          <a:blip r:embed="rId3"/>
          <a:stretch>
            <a:fillRect/>
          </a:stretch>
        </p:blipFill>
        <p:spPr>
          <a:xfrm>
            <a:off x="212397" y="116632"/>
            <a:ext cx="1981372" cy="481626"/>
          </a:xfrm>
          <a:prstGeom prst="rect">
            <a:avLst/>
          </a:prstGeom>
        </p:spPr>
      </p:pic>
    </p:spTree>
    <p:extLst>
      <p:ext uri="{BB962C8B-B14F-4D97-AF65-F5344CB8AC3E}">
        <p14:creationId xmlns:p14="http://schemas.microsoft.com/office/powerpoint/2010/main" val="38656783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08720"/>
            <a:ext cx="7461250" cy="431949"/>
          </a:xfrm>
        </p:spPr>
        <p:txBody>
          <a:bodyPr>
            <a:normAutofit/>
          </a:bodyPr>
          <a:lstStyle/>
          <a:p>
            <a:r>
              <a:rPr lang="de-CH" sz="2400" dirty="0" err="1">
                <a:solidFill>
                  <a:srgbClr val="0070C0"/>
                </a:solidFill>
              </a:rPr>
              <a:t>Konsekans</a:t>
            </a:r>
            <a:r>
              <a:rPr lang="de-CH" sz="2400" dirty="0">
                <a:solidFill>
                  <a:srgbClr val="0070C0"/>
                </a:solidFill>
              </a:rPr>
              <a:t> li </a:t>
            </a:r>
            <a:r>
              <a:rPr lang="de-CH" sz="2400" dirty="0" err="1">
                <a:solidFill>
                  <a:srgbClr val="0070C0"/>
                </a:solidFill>
              </a:rPr>
              <a:t>kapab</a:t>
            </a:r>
            <a:r>
              <a:rPr lang="de-CH" sz="2400" dirty="0">
                <a:solidFill>
                  <a:srgbClr val="0070C0"/>
                </a:solidFill>
              </a:rPr>
              <a:t> genyen</a:t>
            </a:r>
            <a:endParaRPr lang="fr-FR" sz="2400" u="sng"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611560" y="1988841"/>
            <a:ext cx="8064896" cy="3456384"/>
          </a:xfrm>
        </p:spPr>
        <p:txBody>
          <a:bodyPr/>
          <a:lstStyle/>
          <a:p>
            <a:pPr lvl="0"/>
            <a:r>
              <a:rPr lang="fr-CH" sz="2400" b="1" dirty="0"/>
              <a:t>Sou </a:t>
            </a:r>
            <a:r>
              <a:rPr lang="fr-CH" sz="2400" b="1" dirty="0" err="1"/>
              <a:t>moun</a:t>
            </a:r>
            <a:r>
              <a:rPr lang="fr-CH" sz="2400" b="1" dirty="0"/>
              <a:t> : </a:t>
            </a:r>
            <a:r>
              <a:rPr lang="fr-CH" sz="2400" dirty="0"/>
              <a:t>li </a:t>
            </a:r>
            <a:r>
              <a:rPr lang="fr-CH" sz="2400" dirty="0" err="1"/>
              <a:t>kapab</a:t>
            </a:r>
            <a:r>
              <a:rPr lang="fr-CH" sz="2400" dirty="0"/>
              <a:t> </a:t>
            </a:r>
            <a:r>
              <a:rPr lang="fr-CH" sz="2400" dirty="0" err="1"/>
              <a:t>lakoz</a:t>
            </a:r>
            <a:r>
              <a:rPr lang="fr-CH" sz="2400" dirty="0"/>
              <a:t> </a:t>
            </a:r>
            <a:r>
              <a:rPr lang="fr-CH" sz="2400" dirty="0" err="1"/>
              <a:t>moun</a:t>
            </a:r>
            <a:r>
              <a:rPr lang="fr-CH" sz="2400" dirty="0"/>
              <a:t> </a:t>
            </a:r>
            <a:r>
              <a:rPr lang="fr-CH" sz="2400" dirty="0" err="1"/>
              <a:t>blese</a:t>
            </a:r>
            <a:r>
              <a:rPr lang="fr-CH" sz="2400" dirty="0"/>
              <a:t>, </a:t>
            </a:r>
            <a:r>
              <a:rPr lang="fr-CH" sz="2400" dirty="0" err="1"/>
              <a:t>moun</a:t>
            </a:r>
            <a:r>
              <a:rPr lang="fr-CH" sz="2400" dirty="0"/>
              <a:t> </a:t>
            </a:r>
            <a:r>
              <a:rPr lang="fr-CH" sz="2400" dirty="0" err="1"/>
              <a:t>disparèt</a:t>
            </a:r>
            <a:r>
              <a:rPr lang="fr-CH" sz="2400" dirty="0"/>
              <a:t>, </a:t>
            </a:r>
            <a:r>
              <a:rPr lang="fr-CH" sz="2400" dirty="0" err="1"/>
              <a:t>moun</a:t>
            </a:r>
            <a:r>
              <a:rPr lang="fr-CH" sz="2400" dirty="0"/>
              <a:t> </a:t>
            </a:r>
            <a:r>
              <a:rPr lang="fr-CH" sz="2400" dirty="0" err="1"/>
              <a:t>mouri</a:t>
            </a:r>
            <a:r>
              <a:rPr lang="fr-CH" sz="2400" dirty="0"/>
              <a:t> </a:t>
            </a:r>
            <a:r>
              <a:rPr lang="fr-CH" sz="2400" dirty="0" err="1"/>
              <a:t>oswa</a:t>
            </a:r>
            <a:r>
              <a:rPr lang="fr-CH" sz="2400" dirty="0"/>
              <a:t> </a:t>
            </a:r>
            <a:r>
              <a:rPr lang="fr-CH" sz="2400" dirty="0" err="1"/>
              <a:t>pèdi</a:t>
            </a:r>
            <a:r>
              <a:rPr lang="fr-CH" sz="2400" dirty="0"/>
              <a:t> </a:t>
            </a:r>
            <a:r>
              <a:rPr lang="fr-CH" sz="2400" dirty="0" err="1"/>
              <a:t>kay</a:t>
            </a:r>
            <a:r>
              <a:rPr lang="fr-CH" sz="2400" dirty="0"/>
              <a:t> </a:t>
            </a:r>
            <a:r>
              <a:rPr lang="fr-CH" sz="2400" dirty="0" err="1"/>
              <a:t>yo</a:t>
            </a:r>
            <a:r>
              <a:rPr lang="fr-CH" sz="2400" dirty="0"/>
              <a:t>…</a:t>
            </a:r>
            <a:endParaRPr lang="fr-FR" sz="2400" dirty="0"/>
          </a:p>
          <a:p>
            <a:pPr lvl="0"/>
            <a:r>
              <a:rPr lang="fr-CH" sz="2400" b="1" dirty="0"/>
              <a:t>Sou </a:t>
            </a:r>
            <a:r>
              <a:rPr lang="fr-CH" sz="2400" b="1" dirty="0" err="1"/>
              <a:t>ekonomi</a:t>
            </a:r>
            <a:r>
              <a:rPr lang="fr-CH" sz="2400" b="1" dirty="0"/>
              <a:t> an :  </a:t>
            </a:r>
            <a:r>
              <a:rPr lang="fr-CH" sz="2400" dirty="0" err="1"/>
              <a:t>kay</a:t>
            </a:r>
            <a:r>
              <a:rPr lang="fr-CH" sz="2400" dirty="0"/>
              <a:t> </a:t>
            </a:r>
            <a:r>
              <a:rPr lang="fr-CH" sz="2400" dirty="0" err="1"/>
              <a:t>kapab</a:t>
            </a:r>
            <a:r>
              <a:rPr lang="fr-CH" sz="2400" dirty="0"/>
              <a:t> </a:t>
            </a:r>
            <a:r>
              <a:rPr lang="fr-CH" sz="2400" dirty="0" err="1"/>
              <a:t>kraze</a:t>
            </a:r>
            <a:r>
              <a:rPr lang="fr-CH" sz="2400" dirty="0"/>
              <a:t>, </a:t>
            </a:r>
            <a:r>
              <a:rPr lang="fr-CH" sz="2400" dirty="0" err="1"/>
              <a:t>jaden</a:t>
            </a:r>
            <a:r>
              <a:rPr lang="fr-CH" sz="2400" dirty="0"/>
              <a:t> ka </a:t>
            </a:r>
            <a:r>
              <a:rPr lang="fr-CH" sz="2400" dirty="0" err="1"/>
              <a:t>pèdi</a:t>
            </a:r>
            <a:r>
              <a:rPr lang="fr-CH" sz="2400" dirty="0"/>
              <a:t>, </a:t>
            </a:r>
            <a:r>
              <a:rPr lang="fr-CH" sz="2400" dirty="0" err="1"/>
              <a:t>enfrastrikti</a:t>
            </a:r>
            <a:r>
              <a:rPr lang="fr-CH" sz="2400" dirty="0"/>
              <a:t> </a:t>
            </a:r>
            <a:r>
              <a:rPr lang="fr-CH" sz="2400" dirty="0" err="1"/>
              <a:t>tankou</a:t>
            </a:r>
            <a:r>
              <a:rPr lang="fr-CH" sz="2400" dirty="0"/>
              <a:t> </a:t>
            </a:r>
            <a:r>
              <a:rPr lang="fr-CH" sz="2400" dirty="0" err="1"/>
              <a:t>pon</a:t>
            </a:r>
            <a:r>
              <a:rPr lang="fr-CH" sz="2400" dirty="0"/>
              <a:t>, </a:t>
            </a:r>
            <a:r>
              <a:rPr lang="fr-CH" sz="2400" dirty="0" err="1"/>
              <a:t>wout</a:t>
            </a:r>
            <a:r>
              <a:rPr lang="fr-CH" sz="2400" dirty="0"/>
              <a:t>, </a:t>
            </a:r>
            <a:r>
              <a:rPr lang="fr-CH" sz="2400" dirty="0" err="1"/>
              <a:t>rezo</a:t>
            </a:r>
            <a:r>
              <a:rPr lang="fr-CH" sz="2400" dirty="0"/>
              <a:t> </a:t>
            </a:r>
            <a:r>
              <a:rPr lang="fr-CH" sz="2400" dirty="0" err="1"/>
              <a:t>kouran</a:t>
            </a:r>
            <a:r>
              <a:rPr lang="fr-CH" sz="2400" dirty="0"/>
              <a:t>  </a:t>
            </a:r>
            <a:r>
              <a:rPr lang="fr-CH" sz="2400" dirty="0" err="1"/>
              <a:t>rezo</a:t>
            </a:r>
            <a:r>
              <a:rPr lang="fr-CH" sz="2400" dirty="0"/>
              <a:t> </a:t>
            </a:r>
            <a:r>
              <a:rPr lang="fr-CH" sz="2400" dirty="0" err="1"/>
              <a:t>dlo</a:t>
            </a:r>
            <a:r>
              <a:rPr lang="fr-CH" sz="2400" dirty="0"/>
              <a:t> </a:t>
            </a:r>
            <a:r>
              <a:rPr lang="fr-CH" sz="2400" dirty="0" err="1"/>
              <a:t>ak</a:t>
            </a:r>
            <a:r>
              <a:rPr lang="fr-CH" sz="2400" dirty="0"/>
              <a:t> </a:t>
            </a:r>
            <a:r>
              <a:rPr lang="fr-CH" sz="2400" dirty="0" err="1"/>
              <a:t>rezo</a:t>
            </a:r>
            <a:r>
              <a:rPr lang="fr-CH" sz="2400" dirty="0"/>
              <a:t> </a:t>
            </a:r>
            <a:r>
              <a:rPr lang="fr-CH" sz="2400" dirty="0" err="1"/>
              <a:t>telefòn</a:t>
            </a:r>
            <a:r>
              <a:rPr lang="fr-CH" sz="2400" dirty="0"/>
              <a:t> </a:t>
            </a:r>
            <a:r>
              <a:rPr lang="fr-CH" sz="2400" dirty="0" err="1"/>
              <a:t>kapab</a:t>
            </a:r>
            <a:r>
              <a:rPr lang="fr-CH" sz="2400" dirty="0"/>
              <a:t> </a:t>
            </a:r>
            <a:r>
              <a:rPr lang="fr-CH" sz="2400" dirty="0" err="1"/>
              <a:t>andomaje</a:t>
            </a:r>
            <a:r>
              <a:rPr lang="fr-CH" sz="2400" dirty="0"/>
              <a:t> </a:t>
            </a:r>
            <a:r>
              <a:rPr lang="fr-CH" sz="2400" dirty="0" err="1"/>
              <a:t>oswa</a:t>
            </a:r>
            <a:r>
              <a:rPr lang="fr-CH" sz="2400" dirty="0"/>
              <a:t> </a:t>
            </a:r>
            <a:r>
              <a:rPr lang="fr-CH" sz="2400" dirty="0" err="1"/>
              <a:t>menm</a:t>
            </a:r>
            <a:r>
              <a:rPr lang="fr-CH" sz="2400" dirty="0"/>
              <a:t> </a:t>
            </a:r>
            <a:r>
              <a:rPr lang="fr-CH" sz="2400" dirty="0" err="1"/>
              <a:t>kraze</a:t>
            </a:r>
            <a:r>
              <a:rPr lang="fr-CH" sz="2400" dirty="0"/>
              <a:t> … ;</a:t>
            </a:r>
            <a:endParaRPr lang="fr-FR" sz="2400" dirty="0"/>
          </a:p>
          <a:p>
            <a:pPr lvl="0"/>
            <a:r>
              <a:rPr lang="fr-CH" sz="2400" b="1" dirty="0"/>
              <a:t>Sou </a:t>
            </a:r>
            <a:r>
              <a:rPr lang="fr-CH" sz="2400" b="1" dirty="0" err="1"/>
              <a:t>anviwonman</a:t>
            </a:r>
            <a:r>
              <a:rPr lang="fr-CH" sz="2400" b="1" dirty="0"/>
              <a:t> an : </a:t>
            </a:r>
            <a:r>
              <a:rPr lang="fr-CH" sz="2400" dirty="0" err="1"/>
              <a:t>jaden</a:t>
            </a:r>
            <a:r>
              <a:rPr lang="fr-CH" sz="2400" dirty="0"/>
              <a:t> ka </a:t>
            </a:r>
            <a:r>
              <a:rPr lang="fr-CH" sz="2400" dirty="0" err="1"/>
              <a:t>kraze</a:t>
            </a:r>
            <a:r>
              <a:rPr lang="fr-CH" sz="2400" dirty="0"/>
              <a:t>, </a:t>
            </a:r>
            <a:r>
              <a:rPr lang="fr-CH" sz="2400" dirty="0" err="1"/>
              <a:t>forè</a:t>
            </a:r>
            <a:r>
              <a:rPr lang="fr-CH" sz="2400" dirty="0"/>
              <a:t> ka </a:t>
            </a:r>
            <a:r>
              <a:rPr lang="fr-CH" sz="2400" dirty="0" err="1"/>
              <a:t>detwi</a:t>
            </a:r>
            <a:r>
              <a:rPr lang="fr-CH" sz="2400" dirty="0"/>
              <a:t>. </a:t>
            </a:r>
            <a:r>
              <a:rPr lang="fr-CH" sz="2400" dirty="0" err="1"/>
              <a:t>Anpli</a:t>
            </a:r>
            <a:r>
              <a:rPr lang="fr-CH" sz="2400" dirty="0"/>
              <a:t> de sa, li </a:t>
            </a:r>
            <a:r>
              <a:rPr lang="fr-CH" sz="2400" dirty="0" err="1"/>
              <a:t>kapab</a:t>
            </a:r>
            <a:r>
              <a:rPr lang="fr-CH" sz="2400" dirty="0"/>
              <a:t> </a:t>
            </a:r>
            <a:r>
              <a:rPr lang="fr-CH" sz="2400" dirty="0" err="1"/>
              <a:t>lakoz</a:t>
            </a:r>
            <a:r>
              <a:rPr lang="fr-CH" sz="2400" dirty="0"/>
              <a:t> </a:t>
            </a:r>
            <a:r>
              <a:rPr lang="fr-CH" sz="2400" dirty="0" err="1"/>
              <a:t>glisman</a:t>
            </a:r>
            <a:r>
              <a:rPr lang="fr-CH" sz="2400" dirty="0"/>
              <a:t> </a:t>
            </a:r>
            <a:r>
              <a:rPr lang="fr-CH" sz="2400" dirty="0" err="1"/>
              <a:t>tè</a:t>
            </a:r>
            <a:r>
              <a:rPr lang="fr-CH" sz="2400" dirty="0"/>
              <a:t>, </a:t>
            </a:r>
            <a:r>
              <a:rPr lang="fr-CH" sz="2400" dirty="0" err="1"/>
              <a:t>iondasyon</a:t>
            </a:r>
            <a:r>
              <a:rPr lang="fr-CH" sz="2400" dirty="0"/>
              <a:t>, </a:t>
            </a:r>
            <a:r>
              <a:rPr lang="fr-CH" sz="2400" dirty="0" err="1"/>
              <a:t>kontaminasyon</a:t>
            </a:r>
            <a:r>
              <a:rPr lang="fr-CH" sz="2400" dirty="0"/>
              <a:t> sous </a:t>
            </a:r>
            <a:r>
              <a:rPr lang="fr-CH" sz="2400" dirty="0" err="1"/>
              <a:t>dlo</a:t>
            </a:r>
            <a:r>
              <a:rPr lang="fr-CH" sz="2400" dirty="0"/>
              <a:t> </a:t>
            </a:r>
            <a:r>
              <a:rPr lang="fr-CH" sz="2400" dirty="0" err="1"/>
              <a:t>yo</a:t>
            </a:r>
            <a:r>
              <a:rPr lang="fr-CH" sz="2400" dirty="0" smtClean="0"/>
              <a:t>.</a:t>
            </a:r>
            <a:endParaRPr lang="de-CH" sz="2800" dirty="0"/>
          </a:p>
          <a:p>
            <a:endParaRPr lang="fr-FR"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29408594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3568" y="1916832"/>
            <a:ext cx="7704856" cy="461665"/>
          </a:xfrm>
          <a:prstGeom prst="rect">
            <a:avLst/>
          </a:prstGeom>
        </p:spPr>
        <p:txBody>
          <a:bodyPr wrap="square">
            <a:spAutoFit/>
          </a:bodyPr>
          <a:lstStyle/>
          <a:p>
            <a:r>
              <a:rPr lang="fr-FR" dirty="0"/>
              <a:t> </a:t>
            </a:r>
          </a:p>
        </p:txBody>
      </p:sp>
      <p:sp>
        <p:nvSpPr>
          <p:cNvPr id="2" name="Rectangle 1"/>
          <p:cNvSpPr/>
          <p:nvPr/>
        </p:nvSpPr>
        <p:spPr>
          <a:xfrm>
            <a:off x="539552" y="699954"/>
            <a:ext cx="3661485" cy="523220"/>
          </a:xfrm>
          <a:prstGeom prst="rect">
            <a:avLst/>
          </a:prstGeom>
        </p:spPr>
        <p:txBody>
          <a:bodyPr wrap="square">
            <a:spAutoFit/>
          </a:bodyPr>
          <a:lstStyle/>
          <a:p>
            <a:r>
              <a:rPr lang="de-CH" sz="2800" b="1" dirty="0">
                <a:solidFill>
                  <a:srgbClr val="0070C0"/>
                </a:solidFill>
              </a:rPr>
              <a:t>Mwayen </a:t>
            </a:r>
            <a:r>
              <a:rPr lang="de-CH" sz="2800" b="1" dirty="0" err="1">
                <a:solidFill>
                  <a:srgbClr val="0070C0"/>
                </a:solidFill>
              </a:rPr>
              <a:t>prevansyon</a:t>
            </a:r>
            <a:endParaRPr lang="de-CH" sz="2800" dirty="0"/>
          </a:p>
        </p:txBody>
      </p:sp>
      <p:sp>
        <p:nvSpPr>
          <p:cNvPr id="3" name="Rectangle 2"/>
          <p:cNvSpPr/>
          <p:nvPr/>
        </p:nvSpPr>
        <p:spPr>
          <a:xfrm>
            <a:off x="539552" y="1628800"/>
            <a:ext cx="8064896" cy="3785652"/>
          </a:xfrm>
          <a:prstGeom prst="rect">
            <a:avLst/>
          </a:prstGeom>
        </p:spPr>
        <p:txBody>
          <a:bodyPr wrap="square">
            <a:spAutoFit/>
          </a:bodyPr>
          <a:lstStyle/>
          <a:p>
            <a:pPr lvl="0"/>
            <a:r>
              <a:rPr lang="fr-CH" sz="2000" b="1" dirty="0" err="1"/>
              <a:t>Amenajman</a:t>
            </a:r>
            <a:r>
              <a:rPr lang="fr-CH" sz="2000" b="1" dirty="0"/>
              <a:t> </a:t>
            </a:r>
            <a:r>
              <a:rPr lang="fr-CH" sz="2000" b="1" dirty="0" err="1"/>
              <a:t>teritwa</a:t>
            </a:r>
            <a:r>
              <a:rPr lang="fr-CH" sz="2000" b="1" dirty="0"/>
              <a:t> :</a:t>
            </a:r>
            <a:r>
              <a:rPr lang="fr-CH" sz="2000" dirty="0"/>
              <a:t> Evite </a:t>
            </a:r>
            <a:r>
              <a:rPr lang="fr-CH" sz="2000" dirty="0" err="1"/>
              <a:t>konstwi</a:t>
            </a:r>
            <a:r>
              <a:rPr lang="fr-CH" sz="2000" dirty="0"/>
              <a:t> </a:t>
            </a:r>
            <a:r>
              <a:rPr lang="fr-CH" sz="2000" dirty="0" err="1"/>
              <a:t>toupre</a:t>
            </a:r>
            <a:r>
              <a:rPr lang="fr-CH" sz="2000" dirty="0"/>
              <a:t> </a:t>
            </a:r>
            <a:r>
              <a:rPr lang="fr-CH" sz="2000" dirty="0" err="1"/>
              <a:t>lanmè</a:t>
            </a:r>
            <a:r>
              <a:rPr lang="fr-CH" sz="2000" dirty="0"/>
              <a:t> ; </a:t>
            </a:r>
            <a:r>
              <a:rPr lang="fr-CH" sz="2000" dirty="0" err="1"/>
              <a:t>evite</a:t>
            </a:r>
            <a:r>
              <a:rPr lang="fr-CH" sz="2000" dirty="0"/>
              <a:t> </a:t>
            </a:r>
            <a:r>
              <a:rPr lang="fr-CH" sz="2000" dirty="0" err="1"/>
              <a:t>kontwi</a:t>
            </a:r>
            <a:r>
              <a:rPr lang="fr-CH" sz="2000" dirty="0"/>
              <a:t> sou pant </a:t>
            </a:r>
            <a:r>
              <a:rPr lang="fr-CH" sz="2000" dirty="0" err="1"/>
              <a:t>ki</a:t>
            </a:r>
            <a:r>
              <a:rPr lang="fr-CH" sz="2000" dirty="0"/>
              <a:t> </a:t>
            </a:r>
            <a:r>
              <a:rPr lang="fr-CH" sz="2000" dirty="0" err="1"/>
              <a:t>konn</a:t>
            </a:r>
            <a:r>
              <a:rPr lang="fr-CH" sz="2000" dirty="0"/>
              <a:t> </a:t>
            </a:r>
            <a:r>
              <a:rPr lang="fr-CH" sz="2000" dirty="0" err="1"/>
              <a:t>gen</a:t>
            </a:r>
            <a:r>
              <a:rPr lang="fr-CH" sz="2000" dirty="0"/>
              <a:t> </a:t>
            </a:r>
            <a:r>
              <a:rPr lang="fr-CH" sz="2000" dirty="0" err="1"/>
              <a:t>glisman</a:t>
            </a:r>
            <a:r>
              <a:rPr lang="fr-CH" sz="2000" dirty="0"/>
              <a:t> </a:t>
            </a:r>
            <a:r>
              <a:rPr lang="fr-CH" sz="2000" dirty="0" err="1"/>
              <a:t>teren</a:t>
            </a:r>
            <a:r>
              <a:rPr lang="fr-CH" sz="2000" dirty="0"/>
              <a:t> </a:t>
            </a:r>
            <a:r>
              <a:rPr lang="fr-CH" sz="2000" dirty="0" err="1"/>
              <a:t>ak</a:t>
            </a:r>
            <a:r>
              <a:rPr lang="fr-CH" sz="2000" dirty="0"/>
              <a:t> nan </a:t>
            </a:r>
            <a:r>
              <a:rPr lang="fr-CH" sz="2000" dirty="0" err="1"/>
              <a:t>zòn</a:t>
            </a:r>
            <a:r>
              <a:rPr lang="fr-CH" sz="2000" dirty="0"/>
              <a:t> </a:t>
            </a:r>
            <a:r>
              <a:rPr lang="fr-CH" sz="2000" dirty="0" err="1"/>
              <a:t>kote</a:t>
            </a:r>
            <a:r>
              <a:rPr lang="fr-CH" sz="2000" dirty="0"/>
              <a:t> van </a:t>
            </a:r>
            <a:r>
              <a:rPr lang="fr-CH" sz="2000" dirty="0" err="1"/>
              <a:t>siklòn</a:t>
            </a:r>
            <a:r>
              <a:rPr lang="fr-CH" sz="2000" dirty="0"/>
              <a:t> nan ka bat </a:t>
            </a:r>
            <a:r>
              <a:rPr lang="fr-CH" sz="2000" dirty="0" err="1"/>
              <a:t>kay</a:t>
            </a:r>
            <a:r>
              <a:rPr lang="fr-CH" sz="2000" dirty="0"/>
              <a:t> la </a:t>
            </a:r>
            <a:r>
              <a:rPr lang="fr-CH" sz="2000" dirty="0" err="1"/>
              <a:t>anpil</a:t>
            </a:r>
            <a:r>
              <a:rPr lang="fr-CH" sz="2000" dirty="0"/>
              <a:t>. </a:t>
            </a:r>
            <a:r>
              <a:rPr lang="fr-CH" sz="2000" dirty="0" err="1"/>
              <a:t>Byen</a:t>
            </a:r>
            <a:r>
              <a:rPr lang="fr-CH" sz="2000" dirty="0"/>
              <a:t> </a:t>
            </a:r>
            <a:r>
              <a:rPr lang="fr-CH" sz="2000" dirty="0" err="1"/>
              <a:t>fikse</a:t>
            </a:r>
            <a:r>
              <a:rPr lang="fr-CH" sz="2000" dirty="0"/>
              <a:t> (</a:t>
            </a:r>
            <a:r>
              <a:rPr lang="fr-CH" sz="2000" dirty="0" err="1"/>
              <a:t>ankre</a:t>
            </a:r>
            <a:r>
              <a:rPr lang="fr-CH" sz="2000" dirty="0"/>
              <a:t>) </a:t>
            </a:r>
            <a:r>
              <a:rPr lang="fr-CH" sz="2000" dirty="0" err="1"/>
              <a:t>tèt</a:t>
            </a:r>
            <a:r>
              <a:rPr lang="fr-CH" sz="2000" dirty="0"/>
              <a:t> </a:t>
            </a:r>
            <a:r>
              <a:rPr lang="fr-CH" sz="2000" dirty="0" err="1"/>
              <a:t>kay</a:t>
            </a:r>
            <a:r>
              <a:rPr lang="fr-CH" sz="2000" dirty="0"/>
              <a:t> la, </a:t>
            </a:r>
            <a:r>
              <a:rPr lang="fr-CH" sz="2000" dirty="0" err="1"/>
              <a:t>ranfòse</a:t>
            </a:r>
            <a:r>
              <a:rPr lang="fr-CH" sz="2000" dirty="0"/>
              <a:t> </a:t>
            </a:r>
            <a:r>
              <a:rPr lang="fr-CH" sz="2000" dirty="0" err="1"/>
              <a:t>ouvèti</a:t>
            </a:r>
            <a:r>
              <a:rPr lang="fr-CH" sz="2000" dirty="0"/>
              <a:t> </a:t>
            </a:r>
            <a:r>
              <a:rPr lang="fr-CH" sz="2000" dirty="0" err="1"/>
              <a:t>kay</a:t>
            </a:r>
            <a:r>
              <a:rPr lang="fr-CH" sz="2000" dirty="0"/>
              <a:t> la </a:t>
            </a:r>
            <a:r>
              <a:rPr lang="fr-CH" sz="2000" dirty="0" err="1"/>
              <a:t>yo</a:t>
            </a:r>
            <a:r>
              <a:rPr lang="fr-CH" sz="2000" dirty="0"/>
              <a:t> </a:t>
            </a:r>
            <a:r>
              <a:rPr lang="fr-CH" sz="2000" dirty="0" err="1"/>
              <a:t>epi</a:t>
            </a:r>
            <a:r>
              <a:rPr lang="fr-CH" sz="2000" dirty="0"/>
              <a:t> </a:t>
            </a:r>
            <a:r>
              <a:rPr lang="fr-CH" sz="2000" dirty="0" err="1"/>
              <a:t>pa</a:t>
            </a:r>
            <a:r>
              <a:rPr lang="fr-CH" sz="2000" dirty="0"/>
              <a:t> </a:t>
            </a:r>
            <a:r>
              <a:rPr lang="fr-CH" sz="2000" dirty="0" err="1"/>
              <a:t>konstwi</a:t>
            </a:r>
            <a:r>
              <a:rPr lang="fr-CH" sz="2000" dirty="0"/>
              <a:t> </a:t>
            </a:r>
            <a:r>
              <a:rPr lang="fr-CH" sz="2000" dirty="0" err="1"/>
              <a:t>twwò</a:t>
            </a:r>
            <a:r>
              <a:rPr lang="fr-CH" sz="2000" dirty="0"/>
              <a:t> </a:t>
            </a:r>
            <a:r>
              <a:rPr lang="fr-CH" sz="2000" dirty="0" err="1"/>
              <a:t>pre</a:t>
            </a:r>
            <a:r>
              <a:rPr lang="fr-CH" sz="2000" dirty="0"/>
              <a:t> </a:t>
            </a:r>
            <a:r>
              <a:rPr lang="fr-CH" sz="2000" dirty="0" err="1"/>
              <a:t>pyebwa</a:t>
            </a:r>
            <a:r>
              <a:rPr lang="fr-CH" sz="2000" dirty="0"/>
              <a:t> </a:t>
            </a:r>
            <a:r>
              <a:rPr lang="fr-CH" sz="2000" dirty="0" err="1"/>
              <a:t>yo</a:t>
            </a:r>
            <a:r>
              <a:rPr lang="fr-CH" sz="2000" dirty="0"/>
              <a:t> ;</a:t>
            </a:r>
            <a:r>
              <a:rPr lang="pt-BR" sz="2000" dirty="0"/>
              <a:t> </a:t>
            </a:r>
            <a:r>
              <a:rPr lang="pt-BR" sz="2000" dirty="0" err="1"/>
              <a:t>aplike</a:t>
            </a:r>
            <a:r>
              <a:rPr lang="pt-BR" sz="2000" dirty="0"/>
              <a:t> tout </a:t>
            </a:r>
            <a:r>
              <a:rPr lang="pt-BR" sz="2000" dirty="0" err="1"/>
              <a:t>prensip</a:t>
            </a:r>
            <a:r>
              <a:rPr lang="pt-BR" sz="2000" dirty="0"/>
              <a:t> </a:t>
            </a:r>
            <a:r>
              <a:rPr lang="pt-BR" sz="2000" dirty="0" err="1"/>
              <a:t>konstriksyon</a:t>
            </a:r>
            <a:r>
              <a:rPr lang="pt-BR" sz="2000" dirty="0"/>
              <a:t> </a:t>
            </a:r>
            <a:r>
              <a:rPr lang="pt-BR" sz="2000" dirty="0" err="1"/>
              <a:t>parasiklonik</a:t>
            </a:r>
            <a:r>
              <a:rPr lang="pt-BR" sz="2000" dirty="0"/>
              <a:t> </a:t>
            </a:r>
            <a:r>
              <a:rPr lang="pt-BR" sz="2000" dirty="0" err="1"/>
              <a:t>yo</a:t>
            </a:r>
            <a:r>
              <a:rPr lang="fr-CH" sz="2000" dirty="0"/>
              <a:t> </a:t>
            </a:r>
            <a:r>
              <a:rPr lang="fr-CH" sz="2000" dirty="0" smtClean="0"/>
              <a:t>;</a:t>
            </a:r>
          </a:p>
          <a:p>
            <a:pPr lvl="0"/>
            <a:endParaRPr lang="fr-FR" sz="2000" dirty="0"/>
          </a:p>
          <a:p>
            <a:pPr lvl="0"/>
            <a:r>
              <a:rPr lang="fr-CH" sz="2000" b="1" dirty="0" err="1"/>
              <a:t>Rete</a:t>
            </a:r>
            <a:r>
              <a:rPr lang="fr-CH" sz="2000" b="1" dirty="0"/>
              <a:t> </a:t>
            </a:r>
            <a:r>
              <a:rPr lang="fr-CH" sz="2000" b="1" dirty="0" err="1"/>
              <a:t>veyatif</a:t>
            </a:r>
            <a:r>
              <a:rPr lang="fr-CH" sz="2000" b="1" dirty="0"/>
              <a:t> </a:t>
            </a:r>
            <a:r>
              <a:rPr lang="fr-CH" sz="2000" b="1" dirty="0" err="1"/>
              <a:t>lè</a:t>
            </a:r>
            <a:r>
              <a:rPr lang="fr-CH" sz="2000" b="1" dirty="0"/>
              <a:t> </a:t>
            </a:r>
            <a:r>
              <a:rPr lang="fr-CH" sz="2000" b="1" dirty="0" err="1"/>
              <a:t>siklòn</a:t>
            </a:r>
            <a:r>
              <a:rPr lang="fr-CH" sz="2000" b="1" dirty="0"/>
              <a:t> </a:t>
            </a:r>
            <a:r>
              <a:rPr lang="fr-CH" sz="2000" b="1" dirty="0" err="1"/>
              <a:t>pral</a:t>
            </a:r>
            <a:r>
              <a:rPr lang="fr-CH" sz="2000" b="1" dirty="0"/>
              <a:t> </a:t>
            </a:r>
            <a:r>
              <a:rPr lang="fr-CH" sz="2000" b="1" dirty="0" err="1"/>
              <a:t>pase</a:t>
            </a:r>
            <a:r>
              <a:rPr lang="fr-CH" sz="2000" b="1" dirty="0"/>
              <a:t> :</a:t>
            </a:r>
            <a:r>
              <a:rPr lang="fr-CH" sz="2000" dirty="0"/>
              <a:t> </a:t>
            </a:r>
            <a:r>
              <a:rPr lang="fr-CH" sz="2000" dirty="0" err="1"/>
              <a:t>Toujou</a:t>
            </a:r>
            <a:r>
              <a:rPr lang="fr-CH" sz="2000" dirty="0"/>
              <a:t> </a:t>
            </a:r>
            <a:r>
              <a:rPr lang="fr-CH" sz="2000" dirty="0" err="1"/>
              <a:t>koute</a:t>
            </a:r>
            <a:r>
              <a:rPr lang="fr-CH" sz="2000" dirty="0"/>
              <a:t> </a:t>
            </a:r>
            <a:r>
              <a:rPr lang="fr-CH" sz="2000" dirty="0" err="1"/>
              <a:t>radyo</a:t>
            </a:r>
            <a:r>
              <a:rPr lang="fr-CH" sz="2000" dirty="0"/>
              <a:t> </a:t>
            </a:r>
            <a:r>
              <a:rPr lang="fr-CH" sz="2000" dirty="0" err="1"/>
              <a:t>epi</a:t>
            </a:r>
            <a:r>
              <a:rPr lang="fr-CH" sz="2000" dirty="0"/>
              <a:t> </a:t>
            </a:r>
            <a:r>
              <a:rPr lang="fr-CH" sz="2000" dirty="0" err="1"/>
              <a:t>suiv</a:t>
            </a:r>
            <a:r>
              <a:rPr lang="fr-CH" sz="2000" dirty="0"/>
              <a:t> </a:t>
            </a:r>
            <a:r>
              <a:rPr lang="fr-CH" sz="2000" dirty="0" err="1"/>
              <a:t>konsiy</a:t>
            </a:r>
            <a:r>
              <a:rPr lang="fr-CH" sz="2000" dirty="0"/>
              <a:t> </a:t>
            </a:r>
            <a:r>
              <a:rPr lang="fr-CH" sz="2000" dirty="0" err="1"/>
              <a:t>otorite</a:t>
            </a:r>
            <a:r>
              <a:rPr lang="fr-CH" sz="2000" dirty="0"/>
              <a:t> </a:t>
            </a:r>
            <a:r>
              <a:rPr lang="fr-CH" sz="2000" dirty="0" err="1"/>
              <a:t>yo</a:t>
            </a:r>
            <a:r>
              <a:rPr lang="fr-CH" sz="2000" dirty="0"/>
              <a:t> pou </a:t>
            </a:r>
            <a:r>
              <a:rPr lang="fr-CH" sz="2000" dirty="0" err="1"/>
              <a:t>nou</a:t>
            </a:r>
            <a:r>
              <a:rPr lang="fr-CH" sz="2000" dirty="0"/>
              <a:t> </a:t>
            </a:r>
            <a:r>
              <a:rPr lang="fr-CH" sz="2000" dirty="0" err="1"/>
              <a:t>konn</a:t>
            </a:r>
            <a:r>
              <a:rPr lang="fr-CH" sz="2000" dirty="0"/>
              <a:t> sa pou </a:t>
            </a:r>
            <a:r>
              <a:rPr lang="fr-CH" sz="2000" dirty="0" err="1"/>
              <a:t>nou</a:t>
            </a:r>
            <a:r>
              <a:rPr lang="fr-CH" sz="2000" dirty="0"/>
              <a:t> </a:t>
            </a:r>
            <a:r>
              <a:rPr lang="fr-CH" sz="2000" dirty="0" err="1"/>
              <a:t>fè</a:t>
            </a:r>
            <a:r>
              <a:rPr lang="fr-CH" sz="2000" dirty="0"/>
              <a:t> </a:t>
            </a:r>
            <a:r>
              <a:rPr lang="fr-CH" sz="2000" dirty="0" err="1"/>
              <a:t>lè</a:t>
            </a:r>
            <a:r>
              <a:rPr lang="fr-CH" sz="2000" dirty="0"/>
              <a:t> </a:t>
            </a:r>
            <a:r>
              <a:rPr lang="fr-CH" sz="2000" dirty="0" err="1"/>
              <a:t>yo</a:t>
            </a:r>
            <a:r>
              <a:rPr lang="fr-CH" sz="2000" dirty="0"/>
              <a:t> </a:t>
            </a:r>
            <a:r>
              <a:rPr lang="fr-CH" sz="2000" dirty="0" err="1"/>
              <a:t>anonse</a:t>
            </a:r>
            <a:r>
              <a:rPr lang="fr-CH" sz="2000" dirty="0"/>
              <a:t> </a:t>
            </a:r>
            <a:r>
              <a:rPr lang="fr-CH" sz="2000" dirty="0" err="1"/>
              <a:t>siklòn</a:t>
            </a:r>
            <a:r>
              <a:rPr lang="fr-CH" sz="2000" dirty="0"/>
              <a:t> </a:t>
            </a:r>
            <a:r>
              <a:rPr lang="fr-CH" sz="2000" dirty="0" smtClean="0"/>
              <a:t>;</a:t>
            </a:r>
          </a:p>
          <a:p>
            <a:pPr lvl="0"/>
            <a:endParaRPr lang="fr-FR" sz="2000" dirty="0"/>
          </a:p>
          <a:p>
            <a:pPr lvl="0"/>
            <a:r>
              <a:rPr lang="fr-CH" sz="2000" b="1" dirty="0" err="1"/>
              <a:t>Prepare</a:t>
            </a:r>
            <a:r>
              <a:rPr lang="fr-CH" sz="2000" b="1" dirty="0"/>
              <a:t> </a:t>
            </a:r>
            <a:r>
              <a:rPr lang="fr-CH" sz="2000" b="1" dirty="0" err="1"/>
              <a:t>nou</a:t>
            </a:r>
            <a:r>
              <a:rPr lang="fr-CH" sz="2000" b="1" dirty="0"/>
              <a:t> : </a:t>
            </a:r>
            <a:r>
              <a:rPr lang="fr-CH" sz="2000" dirty="0" err="1"/>
              <a:t>Chak</a:t>
            </a:r>
            <a:r>
              <a:rPr lang="fr-CH" sz="2000" dirty="0"/>
              <a:t> </a:t>
            </a:r>
            <a:r>
              <a:rPr lang="fr-CH" sz="2000" dirty="0" err="1"/>
              <a:t>fanmi</a:t>
            </a:r>
            <a:r>
              <a:rPr lang="fr-CH" sz="2000" dirty="0"/>
              <a:t> </a:t>
            </a:r>
            <a:r>
              <a:rPr lang="fr-CH" sz="2000" dirty="0" err="1"/>
              <a:t>dwe</a:t>
            </a:r>
            <a:r>
              <a:rPr lang="fr-CH" sz="2000" dirty="0"/>
              <a:t> </a:t>
            </a:r>
            <a:r>
              <a:rPr lang="fr-CH" sz="2000" dirty="0" err="1"/>
              <a:t>gen</a:t>
            </a:r>
            <a:r>
              <a:rPr lang="fr-CH" sz="2000" dirty="0"/>
              <a:t> </a:t>
            </a:r>
            <a:r>
              <a:rPr lang="fr-CH" sz="2000" dirty="0" err="1"/>
              <a:t>yon</a:t>
            </a:r>
            <a:r>
              <a:rPr lang="fr-CH" sz="2000" dirty="0"/>
              <a:t> plan </a:t>
            </a:r>
            <a:r>
              <a:rPr lang="fr-CH" sz="2000" dirty="0" err="1"/>
              <a:t>ijans</a:t>
            </a:r>
            <a:r>
              <a:rPr lang="fr-CH" sz="2000" dirty="0"/>
              <a:t> ; </a:t>
            </a:r>
            <a:r>
              <a:rPr lang="fr-CH" sz="2000" dirty="0" err="1"/>
              <a:t>yo</a:t>
            </a:r>
            <a:r>
              <a:rPr lang="fr-CH" sz="2000" dirty="0"/>
              <a:t> </a:t>
            </a:r>
            <a:r>
              <a:rPr lang="fr-CH" sz="2000" dirty="0" err="1"/>
              <a:t>dwe</a:t>
            </a:r>
            <a:r>
              <a:rPr lang="fr-CH" sz="2000" dirty="0"/>
              <a:t> </a:t>
            </a:r>
            <a:r>
              <a:rPr lang="fr-CH" sz="2000" dirty="0" err="1"/>
              <a:t>idantifye</a:t>
            </a:r>
            <a:r>
              <a:rPr lang="fr-CH" sz="2000" dirty="0"/>
              <a:t> </a:t>
            </a:r>
            <a:r>
              <a:rPr lang="fr-CH" sz="2000" dirty="0" err="1"/>
              <a:t>ki</a:t>
            </a:r>
            <a:r>
              <a:rPr lang="fr-CH" sz="2000" dirty="0"/>
              <a:t> </a:t>
            </a:r>
            <a:r>
              <a:rPr lang="fr-CH" sz="2000" dirty="0" err="1"/>
              <a:t>kote</a:t>
            </a:r>
            <a:r>
              <a:rPr lang="fr-CH" sz="2000" dirty="0"/>
              <a:t> </a:t>
            </a:r>
            <a:r>
              <a:rPr lang="fr-CH" sz="2000" dirty="0" err="1"/>
              <a:t>yo</a:t>
            </a:r>
            <a:r>
              <a:rPr lang="fr-CH" sz="2000" dirty="0"/>
              <a:t> </a:t>
            </a:r>
            <a:r>
              <a:rPr lang="fr-CH" sz="2000" dirty="0" err="1"/>
              <a:t>kapab</a:t>
            </a:r>
            <a:r>
              <a:rPr lang="fr-CH" sz="2000" dirty="0"/>
              <a:t> ale si </a:t>
            </a:r>
            <a:r>
              <a:rPr lang="fr-CH" sz="2000" dirty="0" err="1"/>
              <a:t>otorite</a:t>
            </a:r>
            <a:r>
              <a:rPr lang="fr-CH" sz="2000" dirty="0"/>
              <a:t> </a:t>
            </a:r>
            <a:r>
              <a:rPr lang="fr-CH" sz="2000" dirty="0" err="1"/>
              <a:t>yo</a:t>
            </a:r>
            <a:r>
              <a:rPr lang="fr-CH" sz="2000" dirty="0"/>
              <a:t> mande </a:t>
            </a:r>
            <a:r>
              <a:rPr lang="fr-CH" sz="2000" dirty="0" err="1"/>
              <a:t>yo</a:t>
            </a:r>
            <a:r>
              <a:rPr lang="fr-CH" sz="2000" dirty="0"/>
              <a:t> pou </a:t>
            </a:r>
            <a:r>
              <a:rPr lang="fr-CH" sz="2000" dirty="0" err="1"/>
              <a:t>yo</a:t>
            </a:r>
            <a:r>
              <a:rPr lang="fr-CH" sz="2000" dirty="0"/>
              <a:t> kite </a:t>
            </a:r>
            <a:r>
              <a:rPr lang="fr-CH" sz="2000" dirty="0" err="1"/>
              <a:t>zòn</a:t>
            </a:r>
            <a:r>
              <a:rPr lang="fr-CH" sz="2000" dirty="0"/>
              <a:t> </a:t>
            </a:r>
            <a:r>
              <a:rPr lang="fr-CH" sz="2000" dirty="0" err="1"/>
              <a:t>yo</a:t>
            </a:r>
            <a:r>
              <a:rPr lang="fr-CH" sz="2000" dirty="0"/>
              <a:t> (</a:t>
            </a:r>
            <a:r>
              <a:rPr lang="fr-CH" sz="2000" dirty="0" err="1"/>
              <a:t>swa</a:t>
            </a:r>
            <a:r>
              <a:rPr lang="fr-CH" sz="2000" dirty="0"/>
              <a:t> </a:t>
            </a:r>
            <a:r>
              <a:rPr lang="fr-CH" sz="2000" dirty="0" err="1"/>
              <a:t>lakay</a:t>
            </a:r>
            <a:r>
              <a:rPr lang="fr-CH" sz="2000" dirty="0"/>
              <a:t> </a:t>
            </a:r>
            <a:r>
              <a:rPr lang="fr-CH" sz="2000" dirty="0" err="1"/>
              <a:t>yon</a:t>
            </a:r>
            <a:r>
              <a:rPr lang="fr-CH" sz="2000" dirty="0"/>
              <a:t> </a:t>
            </a:r>
            <a:r>
              <a:rPr lang="fr-CH" sz="2000" dirty="0" err="1"/>
              <a:t>fanmi</a:t>
            </a:r>
            <a:r>
              <a:rPr lang="fr-CH" sz="2000" dirty="0"/>
              <a:t> </a:t>
            </a:r>
            <a:r>
              <a:rPr lang="fr-CH" sz="2000" dirty="0" err="1"/>
              <a:t>oswa</a:t>
            </a:r>
            <a:r>
              <a:rPr lang="fr-CH" sz="2000" dirty="0"/>
              <a:t> </a:t>
            </a:r>
            <a:r>
              <a:rPr lang="fr-CH" sz="2000" dirty="0" err="1"/>
              <a:t>yon</a:t>
            </a:r>
            <a:r>
              <a:rPr lang="fr-CH" sz="2000" dirty="0"/>
              <a:t> </a:t>
            </a:r>
            <a:r>
              <a:rPr lang="fr-CH" sz="2000" dirty="0" err="1"/>
              <a:t>vwazen</a:t>
            </a:r>
            <a:r>
              <a:rPr lang="fr-CH" sz="2000" dirty="0"/>
              <a:t>, </a:t>
            </a:r>
            <a:r>
              <a:rPr lang="fr-CH" sz="2000" dirty="0" err="1"/>
              <a:t>swa</a:t>
            </a:r>
            <a:r>
              <a:rPr lang="fr-CH" sz="2000" dirty="0"/>
              <a:t> nan </a:t>
            </a:r>
            <a:r>
              <a:rPr lang="fr-CH" sz="2000" dirty="0" err="1"/>
              <a:t>yon</a:t>
            </a:r>
            <a:r>
              <a:rPr lang="fr-CH" sz="2000" dirty="0"/>
              <a:t> abri </a:t>
            </a:r>
            <a:r>
              <a:rPr lang="fr-CH" sz="2000" dirty="0" err="1"/>
              <a:t>pwovizwa</a:t>
            </a:r>
            <a:r>
              <a:rPr lang="fr-CH" sz="2000" dirty="0"/>
              <a:t>) e </a:t>
            </a:r>
            <a:r>
              <a:rPr lang="fr-CH" sz="2000" dirty="0" err="1"/>
              <a:t>yo</a:t>
            </a:r>
            <a:r>
              <a:rPr lang="fr-CH" sz="2000" dirty="0"/>
              <a:t> </a:t>
            </a:r>
            <a:r>
              <a:rPr lang="fr-CH" sz="2000" dirty="0" err="1"/>
              <a:t>dwe</a:t>
            </a:r>
            <a:r>
              <a:rPr lang="fr-CH" sz="2000" dirty="0"/>
              <a:t> </a:t>
            </a:r>
            <a:r>
              <a:rPr lang="fr-CH" sz="2000" dirty="0" err="1"/>
              <a:t>gen</a:t>
            </a:r>
            <a:r>
              <a:rPr lang="fr-CH" sz="2000" dirty="0"/>
              <a:t> </a:t>
            </a:r>
            <a:r>
              <a:rPr lang="fr-CH" sz="2000" dirty="0" err="1"/>
              <a:t>yon</a:t>
            </a:r>
            <a:r>
              <a:rPr lang="fr-CH" sz="2000" dirty="0"/>
              <a:t> plan pou </a:t>
            </a:r>
            <a:r>
              <a:rPr lang="fr-CH" sz="2000" dirty="0" err="1"/>
              <a:t>yo</a:t>
            </a:r>
            <a:r>
              <a:rPr lang="fr-CH" sz="2000" dirty="0"/>
              <a:t> </a:t>
            </a:r>
            <a:r>
              <a:rPr lang="fr-CH" sz="2000" dirty="0" err="1"/>
              <a:t>konnen</a:t>
            </a:r>
            <a:r>
              <a:rPr lang="fr-CH" sz="2000" dirty="0"/>
              <a:t> </a:t>
            </a:r>
            <a:r>
              <a:rPr lang="fr-CH" sz="2000" dirty="0" err="1"/>
              <a:t>kijan</a:t>
            </a:r>
            <a:r>
              <a:rPr lang="fr-CH" sz="2000" dirty="0"/>
              <a:t> </a:t>
            </a:r>
            <a:r>
              <a:rPr lang="fr-CH" sz="2000" dirty="0" err="1"/>
              <a:t>yo</a:t>
            </a:r>
            <a:r>
              <a:rPr lang="fr-CH" sz="2000" dirty="0"/>
              <a:t> </a:t>
            </a:r>
            <a:r>
              <a:rPr lang="fr-CH" sz="2000" dirty="0" err="1"/>
              <a:t>pral</a:t>
            </a:r>
            <a:r>
              <a:rPr lang="fr-CH" sz="2000" dirty="0"/>
              <a:t> </a:t>
            </a:r>
            <a:r>
              <a:rPr lang="fr-CH" sz="2000" dirty="0" err="1"/>
              <a:t>fè</a:t>
            </a:r>
            <a:r>
              <a:rPr lang="fr-CH" sz="2000" dirty="0"/>
              <a:t> sa.</a:t>
            </a:r>
            <a:endParaRPr lang="fr-FR" sz="2000" dirty="0">
              <a:effectLst/>
            </a:endParaRPr>
          </a:p>
        </p:txBody>
      </p:sp>
      <p:pic>
        <p:nvPicPr>
          <p:cNvPr id="5" name="Picture 4"/>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306187471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2696"/>
            <a:ext cx="6408712" cy="648072"/>
          </a:xfrm>
        </p:spPr>
        <p:txBody>
          <a:bodyPr>
            <a:noAutofit/>
          </a:bodyPr>
          <a:lstStyle/>
          <a:p>
            <a:r>
              <a:rPr lang="de-CH" sz="3200" b="1" dirty="0">
                <a:solidFill>
                  <a:srgbClr val="0070C0"/>
                </a:solidFill>
              </a:rPr>
              <a:t>2-	INONDASYON</a:t>
            </a:r>
            <a:endParaRPr lang="fr-FR" sz="3200"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1115616" y="2204864"/>
            <a:ext cx="7704856" cy="1512168"/>
          </a:xfrm>
        </p:spPr>
        <p:txBody>
          <a:bodyPr/>
          <a:lstStyle/>
          <a:p>
            <a:pPr marL="0" indent="0">
              <a:buNone/>
            </a:pPr>
            <a:r>
              <a:rPr lang="fr-FR" altLang="en-US" sz="3200" dirty="0" err="1">
                <a:latin typeface="Times New Roman" panose="02020603050405020304" pitchFamily="18" charset="0"/>
              </a:rPr>
              <a:t>Inondasyon</a:t>
            </a:r>
            <a:r>
              <a:rPr lang="fr-FR" altLang="en-US" sz="3200" dirty="0">
                <a:latin typeface="Times New Roman" panose="02020603050405020304" pitchFamily="18" charset="0"/>
              </a:rPr>
              <a:t> se </a:t>
            </a:r>
            <a:r>
              <a:rPr lang="fr-FR" altLang="en-US" sz="3200" dirty="0" err="1">
                <a:latin typeface="Times New Roman" panose="02020603050405020304" pitchFamily="18" charset="0"/>
              </a:rPr>
              <a:t>lè</a:t>
            </a:r>
            <a:r>
              <a:rPr lang="fr-FR" altLang="en-US" sz="3200" dirty="0">
                <a:latin typeface="Times New Roman" panose="02020603050405020304" pitchFamily="18" charset="0"/>
              </a:rPr>
              <a:t> </a:t>
            </a:r>
            <a:r>
              <a:rPr lang="fr-FR" altLang="en-US" sz="3200" dirty="0" err="1">
                <a:latin typeface="Times New Roman" panose="02020603050405020304" pitchFamily="18" charset="0"/>
              </a:rPr>
              <a:t>yon</a:t>
            </a:r>
            <a:r>
              <a:rPr lang="fr-FR" altLang="en-US" sz="3200" dirty="0">
                <a:latin typeface="Times New Roman" panose="02020603050405020304" pitchFamily="18" charset="0"/>
              </a:rPr>
              <a:t> </a:t>
            </a:r>
            <a:r>
              <a:rPr lang="fr-FR" altLang="en-US" sz="3200" dirty="0" err="1">
                <a:latin typeface="Times New Roman" panose="02020603050405020304" pitchFamily="18" charset="0"/>
              </a:rPr>
              <a:t>kote</a:t>
            </a:r>
            <a:r>
              <a:rPr lang="fr-FR" altLang="en-US" sz="3200" dirty="0">
                <a:latin typeface="Times New Roman" panose="02020603050405020304" pitchFamily="18" charset="0"/>
              </a:rPr>
              <a:t> </a:t>
            </a:r>
            <a:r>
              <a:rPr lang="fr-FR" altLang="en-US" sz="3200" dirty="0" err="1">
                <a:latin typeface="Times New Roman" panose="02020603050405020304" pitchFamily="18" charset="0"/>
              </a:rPr>
              <a:t>ki</a:t>
            </a:r>
            <a:r>
              <a:rPr lang="fr-FR" altLang="en-US" sz="3200" dirty="0">
                <a:latin typeface="Times New Roman" panose="02020603050405020304" pitchFamily="18" charset="0"/>
              </a:rPr>
              <a:t> te </a:t>
            </a:r>
            <a:r>
              <a:rPr lang="fr-FR" altLang="en-US" sz="3200" dirty="0" err="1">
                <a:latin typeface="Times New Roman" panose="02020603050405020304" pitchFamily="18" charset="0"/>
              </a:rPr>
              <a:t>sèch</a:t>
            </a:r>
            <a:r>
              <a:rPr lang="fr-FR" altLang="en-US" sz="3200" dirty="0">
                <a:latin typeface="Times New Roman" panose="02020603050405020304" pitchFamily="18" charset="0"/>
              </a:rPr>
              <a:t> vin </a:t>
            </a:r>
            <a:r>
              <a:rPr lang="fr-FR" altLang="en-US" sz="3200" dirty="0" err="1">
                <a:latin typeface="Times New Roman" panose="02020603050405020304" pitchFamily="18" charset="0"/>
              </a:rPr>
              <a:t>kouvri</a:t>
            </a:r>
            <a:r>
              <a:rPr lang="fr-FR" altLang="en-US" sz="3200" dirty="0">
                <a:latin typeface="Times New Roman" panose="02020603050405020304" pitchFamily="18" charset="0"/>
              </a:rPr>
              <a:t> </a:t>
            </a:r>
            <a:r>
              <a:rPr lang="fr-FR" altLang="en-US" sz="3200" dirty="0" err="1">
                <a:latin typeface="Times New Roman" panose="02020603050405020304" pitchFamily="18" charset="0"/>
              </a:rPr>
              <a:t>ak</a:t>
            </a:r>
            <a:r>
              <a:rPr lang="fr-FR" altLang="en-US" sz="3200" dirty="0">
                <a:latin typeface="Times New Roman" panose="02020603050405020304" pitchFamily="18" charset="0"/>
              </a:rPr>
              <a:t> </a:t>
            </a:r>
            <a:r>
              <a:rPr lang="fr-FR" altLang="en-US" sz="3200" dirty="0" err="1">
                <a:latin typeface="Times New Roman" panose="02020603050405020304" pitchFamily="18" charset="0"/>
              </a:rPr>
              <a:t>dlo</a:t>
            </a:r>
            <a:r>
              <a:rPr lang="fr-FR" altLang="en-US" sz="3200" dirty="0">
                <a:latin typeface="Times New Roman" panose="02020603050405020304" pitchFamily="18" charset="0"/>
              </a:rPr>
              <a:t>. Sa </a:t>
            </a:r>
            <a:r>
              <a:rPr lang="fr-FR" altLang="en-US" sz="3200" dirty="0" err="1">
                <a:latin typeface="Times New Roman" panose="02020603050405020304" pitchFamily="18" charset="0"/>
              </a:rPr>
              <a:t>kapab</a:t>
            </a:r>
            <a:r>
              <a:rPr lang="fr-FR" altLang="en-US" sz="3200" dirty="0">
                <a:latin typeface="Times New Roman" panose="02020603050405020304" pitchFamily="18" charset="0"/>
              </a:rPr>
              <a:t> </a:t>
            </a:r>
            <a:r>
              <a:rPr lang="fr-FR" altLang="en-US" sz="3200" dirty="0" err="1">
                <a:latin typeface="Times New Roman" panose="02020603050405020304" pitchFamily="18" charset="0"/>
              </a:rPr>
              <a:t>fèt</a:t>
            </a:r>
            <a:r>
              <a:rPr lang="fr-FR" altLang="en-US" sz="3200" dirty="0">
                <a:latin typeface="Times New Roman" panose="02020603050405020304" pitchFamily="18" charset="0"/>
              </a:rPr>
              <a:t> </a:t>
            </a:r>
            <a:r>
              <a:rPr lang="fr-FR" altLang="en-US" sz="3200" dirty="0" err="1">
                <a:latin typeface="Times New Roman" panose="02020603050405020304" pitchFamily="18" charset="0"/>
              </a:rPr>
              <a:t>toudousman</a:t>
            </a:r>
            <a:r>
              <a:rPr lang="fr-FR" altLang="en-US" sz="3200" dirty="0">
                <a:latin typeface="Times New Roman" panose="02020603050405020304" pitchFamily="18" charset="0"/>
              </a:rPr>
              <a:t> </a:t>
            </a:r>
            <a:r>
              <a:rPr lang="fr-FR" altLang="en-US" sz="3200" dirty="0" err="1">
                <a:latin typeface="Times New Roman" panose="02020603050405020304" pitchFamily="18" charset="0"/>
              </a:rPr>
              <a:t>osinon</a:t>
            </a:r>
            <a:r>
              <a:rPr lang="fr-FR" altLang="en-US" sz="3200" dirty="0">
                <a:latin typeface="Times New Roman" panose="02020603050405020304" pitchFamily="18" charset="0"/>
              </a:rPr>
              <a:t> </a:t>
            </a:r>
            <a:r>
              <a:rPr lang="fr-FR" altLang="en-US" sz="3200" dirty="0" err="1">
                <a:latin typeface="Times New Roman" panose="02020603050405020304" pitchFamily="18" charset="0"/>
              </a:rPr>
              <a:t>bridsoukou</a:t>
            </a:r>
            <a:r>
              <a:rPr lang="fr-FR" altLang="en-US" sz="3200" dirty="0">
                <a:latin typeface="Times New Roman" panose="02020603050405020304" pitchFamily="18" charset="0"/>
              </a:rPr>
              <a:t>.</a:t>
            </a:r>
            <a:endParaRPr lang="fr-FR" sz="2800" i="1" dirty="0"/>
          </a:p>
        </p:txBody>
      </p:sp>
      <p:sp>
        <p:nvSpPr>
          <p:cNvPr id="7" name="Rectangle 6"/>
          <p:cNvSpPr/>
          <p:nvPr/>
        </p:nvSpPr>
        <p:spPr>
          <a:xfrm>
            <a:off x="755576" y="1444134"/>
            <a:ext cx="3933614" cy="369332"/>
          </a:xfrm>
          <a:prstGeom prst="rect">
            <a:avLst/>
          </a:prstGeom>
        </p:spPr>
        <p:txBody>
          <a:bodyPr wrap="square">
            <a:spAutoFit/>
          </a:bodyPr>
          <a:lstStyle/>
          <a:p>
            <a:r>
              <a:rPr lang="de-CH" b="1" dirty="0" err="1">
                <a:solidFill>
                  <a:srgbClr val="0070C0"/>
                </a:solidFill>
              </a:rPr>
              <a:t>Definisyon</a:t>
            </a:r>
            <a:r>
              <a:rPr lang="de-CH" b="1" dirty="0">
                <a:solidFill>
                  <a:srgbClr val="0070C0"/>
                </a:solidFill>
              </a:rPr>
              <a:t> : </a:t>
            </a:r>
            <a:endParaRPr lang="de-CH" dirty="0">
              <a:solidFill>
                <a:srgbClr val="0070C0"/>
              </a:solidFill>
            </a:endParaRPr>
          </a:p>
        </p:txBody>
      </p:sp>
      <p:sp>
        <p:nvSpPr>
          <p:cNvPr id="8" name="Text Box 50190"/>
          <p:cNvSpPr txBox="1"/>
          <p:nvPr/>
        </p:nvSpPr>
        <p:spPr>
          <a:xfrm>
            <a:off x="3995936" y="4221088"/>
            <a:ext cx="3847202" cy="194421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R="71755">
              <a:lnSpc>
                <a:spcPct val="150000"/>
              </a:lnSpc>
              <a:spcAft>
                <a:spcPts val="0"/>
              </a:spcAft>
            </a:pPr>
            <a:r>
              <a:rPr lang="fr-FR" sz="2000" b="1" dirty="0" smtClean="0">
                <a:effectLst/>
                <a:latin typeface="Arial" panose="020B0604020202020204" pitchFamily="34" charset="0"/>
                <a:ea typeface="Calibri" panose="020F0502020204030204" pitchFamily="34" charset="0"/>
                <a:cs typeface="Times New Roman" panose="02020603050405020304" pitchFamily="18" charset="0"/>
              </a:rPr>
              <a:t>Sou </a:t>
            </a:r>
            <a:r>
              <a:rPr lang="fr-FR" sz="2000" b="1" dirty="0" err="1">
                <a:effectLst/>
                <a:latin typeface="Arial" panose="020B0604020202020204" pitchFamily="34" charset="0"/>
                <a:ea typeface="Calibri" panose="020F0502020204030204" pitchFamily="34" charset="0"/>
                <a:cs typeface="Times New Roman" panose="02020603050405020304" pitchFamily="18" charset="0"/>
              </a:rPr>
              <a:t>diferan</a:t>
            </a:r>
            <a:r>
              <a:rPr lang="fr-FR" sz="2000" b="1" dirty="0">
                <a:effectLst/>
                <a:latin typeface="Arial" panose="020B0604020202020204" pitchFamily="34" charset="0"/>
                <a:ea typeface="Calibri" panose="020F0502020204030204" pitchFamily="34" charset="0"/>
                <a:cs typeface="Times New Roman" panose="02020603050405020304" pitchFamily="18" charset="0"/>
              </a:rPr>
              <a:t> </a:t>
            </a:r>
            <a:r>
              <a:rPr lang="fr-FR" sz="2000" b="1" dirty="0" err="1">
                <a:effectLst/>
                <a:latin typeface="Arial" panose="020B0604020202020204" pitchFamily="34" charset="0"/>
                <a:ea typeface="Calibri" panose="020F0502020204030204" pitchFamily="34" charset="0"/>
                <a:cs typeface="Times New Roman" panose="02020603050405020304" pitchFamily="18" charset="0"/>
              </a:rPr>
              <a:t>fòm</a:t>
            </a:r>
            <a:r>
              <a:rPr lang="fr-FR" sz="2000" b="1" dirty="0">
                <a:effectLst/>
                <a:latin typeface="Arial" panose="020B0604020202020204" pitchFamily="34" charset="0"/>
                <a:ea typeface="Calibri" panose="020F0502020204030204" pitchFamily="34" charset="0"/>
                <a:cs typeface="Times New Roman" panose="02020603050405020304" pitchFamily="18" charset="0"/>
              </a:rPr>
              <a:t> li ka </a:t>
            </a:r>
            <a:r>
              <a:rPr lang="fr-FR" sz="2000" b="1" dirty="0" err="1">
                <a:effectLst/>
                <a:latin typeface="Arial" panose="020B0604020202020204" pitchFamily="34" charset="0"/>
                <a:ea typeface="Calibri" panose="020F0502020204030204" pitchFamily="34" charset="0"/>
                <a:cs typeface="Times New Roman" panose="02020603050405020304" pitchFamily="18" charset="0"/>
              </a:rPr>
              <a:t>vini</a:t>
            </a:r>
            <a:r>
              <a:rPr lang="fr-FR" sz="2000" b="1" dirty="0">
                <a:effectLst/>
                <a:latin typeface="Arial" panose="020B0604020202020204" pitchFamily="34" charset="0"/>
                <a:ea typeface="Calibri" panose="020F0502020204030204" pitchFamily="34" charset="0"/>
                <a:cs typeface="Times New Roman" panose="02020603050405020304" pitchFamily="18" charset="0"/>
              </a:rPr>
              <a:t> :</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342900" marR="71755" lvl="0" indent="-342900">
              <a:lnSpc>
                <a:spcPct val="107000"/>
              </a:lnSpc>
              <a:spcAft>
                <a:spcPts val="0"/>
              </a:spcAft>
              <a:buFont typeface="Wingdings" panose="05000000000000000000" pitchFamily="2" charset="2"/>
              <a:buChar char=""/>
            </a:pPr>
            <a:r>
              <a:rPr lang="fr-FR" sz="2000" dirty="0" err="1">
                <a:effectLst/>
                <a:latin typeface="Arial" panose="020B0604020202020204" pitchFamily="34" charset="0"/>
                <a:ea typeface="Calibri" panose="020F0502020204030204" pitchFamily="34" charset="0"/>
                <a:cs typeface="Times New Roman" panose="02020603050405020304" pitchFamily="18" charset="0"/>
              </a:rPr>
              <a:t>Inondasyon</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pa</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lanmè</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342900" marR="71755" lvl="0" indent="-342900">
              <a:lnSpc>
                <a:spcPct val="107000"/>
              </a:lnSpc>
              <a:spcAft>
                <a:spcPts val="0"/>
              </a:spcAft>
              <a:buFont typeface="Wingdings" panose="05000000000000000000" pitchFamily="2" charset="2"/>
              <a:buChar char=""/>
            </a:pPr>
            <a:r>
              <a:rPr lang="fr-FR" sz="2000" dirty="0" err="1">
                <a:effectLst/>
                <a:latin typeface="Arial" panose="020B0604020202020204" pitchFamily="34" charset="0"/>
                <a:ea typeface="Calibri" panose="020F0502020204030204" pitchFamily="34" charset="0"/>
                <a:cs typeface="Times New Roman" panose="02020603050405020304" pitchFamily="18" charset="0"/>
              </a:rPr>
              <a:t>Debòdman</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rivyè</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342900" marR="71755" lvl="0" indent="-342900">
              <a:lnSpc>
                <a:spcPct val="107000"/>
              </a:lnSpc>
              <a:spcAft>
                <a:spcPts val="0"/>
              </a:spcAft>
              <a:buFont typeface="Wingdings" panose="05000000000000000000" pitchFamily="2" charset="2"/>
              <a:buChar char=""/>
            </a:pPr>
            <a:r>
              <a:rPr lang="fr-FR" sz="2000" dirty="0" err="1">
                <a:effectLst/>
                <a:latin typeface="Arial" panose="020B0604020202020204" pitchFamily="34" charset="0"/>
                <a:ea typeface="Calibri" panose="020F0502020204030204" pitchFamily="34" charset="0"/>
                <a:cs typeface="Times New Roman" panose="02020603050405020304" pitchFamily="18" charset="0"/>
              </a:rPr>
              <a:t>Dlo</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anba</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tè</a:t>
            </a:r>
            <a:r>
              <a:rPr lang="fr-FR" sz="2000" dirty="0">
                <a:effectLst/>
                <a:latin typeface="Arial" panose="020B0604020202020204" pitchFamily="34" charset="0"/>
                <a:ea typeface="Calibri" panose="020F0502020204030204" pitchFamily="34" charset="0"/>
                <a:cs typeface="Times New Roman" panose="02020603050405020304" pitchFamily="18" charset="0"/>
              </a:rPr>
              <a:t> </a:t>
            </a:r>
            <a:r>
              <a:rPr lang="fr-FR" sz="2000" dirty="0" err="1">
                <a:effectLst/>
                <a:latin typeface="Arial" panose="020B0604020202020204" pitchFamily="34" charset="0"/>
                <a:ea typeface="Calibri" panose="020F0502020204030204" pitchFamily="34" charset="0"/>
                <a:cs typeface="Times New Roman" panose="02020603050405020304" pitchFamily="18" charset="0"/>
              </a:rPr>
              <a:t>ki</a:t>
            </a:r>
            <a:r>
              <a:rPr lang="fr-FR" sz="2000" dirty="0">
                <a:effectLst/>
                <a:latin typeface="Arial" panose="020B0604020202020204" pitchFamily="34" charset="0"/>
                <a:ea typeface="Calibri" panose="020F0502020204030204" pitchFamily="34" charset="0"/>
                <a:cs typeface="Times New Roman" panose="02020603050405020304" pitchFamily="18" charset="0"/>
              </a:rPr>
              <a:t> remonte</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a:p>
            <a:pPr marL="342900" marR="71755" lvl="0" indent="-342900">
              <a:lnSpc>
                <a:spcPct val="107000"/>
              </a:lnSpc>
              <a:spcAft>
                <a:spcPts val="0"/>
              </a:spcAft>
              <a:buFont typeface="Wingdings" panose="05000000000000000000" pitchFamily="2" charset="2"/>
              <a:buChar char=""/>
            </a:pPr>
            <a:r>
              <a:rPr lang="fr-FR" sz="2000" dirty="0" err="1">
                <a:effectLst/>
                <a:latin typeface="Arial" panose="020B0604020202020204" pitchFamily="34" charset="0"/>
                <a:ea typeface="Calibri" panose="020F0502020204030204" pitchFamily="34" charset="0"/>
                <a:cs typeface="Times New Roman" panose="02020603050405020304" pitchFamily="18" charset="0"/>
              </a:rPr>
              <a:t>Risèlman</a:t>
            </a:r>
            <a:endParaRPr lang="fr-FR"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2388606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grpId="0" nodeType="clickEffect">
                                  <p:stCondLst>
                                    <p:cond delay="0"/>
                                  </p:stCondLst>
                                  <p:childTnLst>
                                    <p:animEffect transition="out" filter="fade">
                                      <p:cBhvr>
                                        <p:cTn id="6" dur="2000"/>
                                        <p:tgtEl>
                                          <p:spTgt spid="2"/>
                                        </p:tgtEl>
                                      </p:cBhvr>
                                    </p:animEffect>
                                    <p:anim calcmode="lin" valueType="num">
                                      <p:cBhvr>
                                        <p:cTn id="7" dur="2000"/>
                                        <p:tgtEl>
                                          <p:spTgt spid="2"/>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2"/>
                                        </p:tgtEl>
                                        <p:attrNameLst>
                                          <p:attrName>ppt_h</p:attrName>
                                        </p:attrNameLst>
                                      </p:cBhvr>
                                      <p:tavLst>
                                        <p:tav tm="0">
                                          <p:val>
                                            <p:strVal val="ppt_h"/>
                                          </p:val>
                                        </p:tav>
                                        <p:tav tm="100000">
                                          <p:val>
                                            <p:strVal val="ppt_h"/>
                                          </p:val>
                                        </p:tav>
                                      </p:tavLst>
                                    </p:anim>
                                    <p:set>
                                      <p:cBhvr>
                                        <p:cTn id="9" dur="1" fill="hold">
                                          <p:stCondLst>
                                            <p:cond delay="1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69513"/>
            <a:ext cx="6408712" cy="432047"/>
          </a:xfrm>
        </p:spPr>
        <p:txBody>
          <a:bodyPr>
            <a:normAutofit fontScale="90000"/>
          </a:bodyPr>
          <a:lstStyle/>
          <a:p>
            <a:r>
              <a:rPr lang="de-CH" dirty="0">
                <a:solidFill>
                  <a:srgbClr val="0070C0"/>
                </a:solidFill>
              </a:rPr>
              <a:t>Kisa </a:t>
            </a:r>
            <a:r>
              <a:rPr lang="de-CH" dirty="0" err="1">
                <a:solidFill>
                  <a:srgbClr val="0070C0"/>
                </a:solidFill>
              </a:rPr>
              <a:t>ki</a:t>
            </a:r>
            <a:r>
              <a:rPr lang="de-CH" dirty="0">
                <a:solidFill>
                  <a:srgbClr val="0070C0"/>
                </a:solidFill>
              </a:rPr>
              <a:t> </a:t>
            </a:r>
            <a:r>
              <a:rPr lang="de-CH" dirty="0" err="1">
                <a:solidFill>
                  <a:srgbClr val="0070C0"/>
                </a:solidFill>
              </a:rPr>
              <a:t>lakoz</a:t>
            </a:r>
            <a:r>
              <a:rPr lang="de-CH" dirty="0">
                <a:solidFill>
                  <a:srgbClr val="0070C0"/>
                </a:solidFill>
              </a:rPr>
              <a:t> li</a:t>
            </a:r>
            <a:endParaRPr lang="fr-FR"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899592" y="1772816"/>
            <a:ext cx="7760395" cy="3312368"/>
          </a:xfrm>
        </p:spPr>
        <p:txBody>
          <a:bodyPr>
            <a:normAutofit lnSpcReduction="10000"/>
          </a:bodyPr>
          <a:lstStyle/>
          <a:p>
            <a:pPr lvl="0">
              <a:buFont typeface="Wingdings" panose="05000000000000000000" pitchFamily="2" charset="2"/>
              <a:buChar char="Ø"/>
            </a:pPr>
            <a:r>
              <a:rPr lang="fr-CH" sz="2400" dirty="0" err="1"/>
              <a:t>Anpil</a:t>
            </a:r>
            <a:r>
              <a:rPr lang="fr-CH" sz="2400" dirty="0"/>
              <a:t> </a:t>
            </a:r>
            <a:r>
              <a:rPr lang="fr-CH" sz="2400" dirty="0" err="1"/>
              <a:t>lapli</a:t>
            </a:r>
            <a:r>
              <a:rPr lang="fr-CH" sz="2400" dirty="0"/>
              <a:t> </a:t>
            </a:r>
            <a:r>
              <a:rPr lang="fr-CH" sz="2400" dirty="0" err="1"/>
              <a:t>konn</a:t>
            </a:r>
            <a:r>
              <a:rPr lang="fr-CH" sz="2400" dirty="0"/>
              <a:t> </a:t>
            </a:r>
            <a:r>
              <a:rPr lang="fr-CH" sz="2400" dirty="0" err="1"/>
              <a:t>lakoz</a:t>
            </a:r>
            <a:r>
              <a:rPr lang="fr-CH" sz="2400" dirty="0"/>
              <a:t> </a:t>
            </a:r>
            <a:r>
              <a:rPr lang="fr-CH" sz="2400" dirty="0" err="1"/>
              <a:t>rivyè</a:t>
            </a:r>
            <a:r>
              <a:rPr lang="fr-CH" sz="2400" dirty="0"/>
              <a:t> </a:t>
            </a:r>
            <a:r>
              <a:rPr lang="fr-CH" sz="2400" dirty="0" err="1"/>
              <a:t>yo</a:t>
            </a:r>
            <a:r>
              <a:rPr lang="fr-CH" sz="2400" dirty="0"/>
              <a:t> </a:t>
            </a:r>
            <a:r>
              <a:rPr lang="fr-CH" sz="2400" dirty="0" err="1"/>
              <a:t>debòde</a:t>
            </a:r>
            <a:r>
              <a:rPr lang="fr-CH" sz="2400" dirty="0"/>
              <a:t> </a:t>
            </a:r>
            <a:r>
              <a:rPr lang="fr-CH" sz="2400" dirty="0" err="1"/>
              <a:t>epi</a:t>
            </a:r>
            <a:r>
              <a:rPr lang="fr-CH" sz="2400" dirty="0"/>
              <a:t> </a:t>
            </a:r>
            <a:r>
              <a:rPr lang="fr-CH" sz="2400" dirty="0" err="1"/>
              <a:t>anvayi</a:t>
            </a:r>
            <a:r>
              <a:rPr lang="fr-CH" sz="2400" dirty="0"/>
              <a:t> </a:t>
            </a:r>
            <a:r>
              <a:rPr lang="fr-CH" sz="2400" dirty="0" err="1"/>
              <a:t>zòn</a:t>
            </a:r>
            <a:r>
              <a:rPr lang="fr-CH" sz="2400" dirty="0"/>
              <a:t> </a:t>
            </a:r>
            <a:r>
              <a:rPr lang="fr-CH" sz="2400" dirty="0" err="1"/>
              <a:t>ki</a:t>
            </a:r>
            <a:r>
              <a:rPr lang="fr-CH" sz="2400" dirty="0"/>
              <a:t> </a:t>
            </a:r>
            <a:r>
              <a:rPr lang="fr-CH" sz="2400" dirty="0" err="1"/>
              <a:t>ozalantou</a:t>
            </a:r>
            <a:r>
              <a:rPr lang="fr-CH" sz="2400" dirty="0"/>
              <a:t> </a:t>
            </a:r>
            <a:r>
              <a:rPr lang="fr-CH" sz="2400" dirty="0" err="1"/>
              <a:t>you</a:t>
            </a:r>
            <a:r>
              <a:rPr lang="fr-CH" sz="2400" dirty="0"/>
              <a:t> ;</a:t>
            </a:r>
            <a:endParaRPr lang="fr-FR" sz="2400" dirty="0"/>
          </a:p>
          <a:p>
            <a:pPr lvl="0">
              <a:buFont typeface="Wingdings" panose="05000000000000000000" pitchFamily="2" charset="2"/>
              <a:buChar char="Ø"/>
            </a:pPr>
            <a:r>
              <a:rPr lang="fr-CH" sz="2400" dirty="0" err="1"/>
              <a:t>Debri</a:t>
            </a:r>
            <a:r>
              <a:rPr lang="fr-CH" sz="2400" dirty="0"/>
              <a:t>, </a:t>
            </a:r>
            <a:r>
              <a:rPr lang="fr-CH" sz="2400" dirty="0" err="1"/>
              <a:t>fatra</a:t>
            </a:r>
            <a:r>
              <a:rPr lang="fr-CH" sz="2400" dirty="0"/>
              <a:t> </a:t>
            </a:r>
            <a:r>
              <a:rPr lang="fr-CH" sz="2400" dirty="0" err="1"/>
              <a:t>oswa</a:t>
            </a:r>
            <a:r>
              <a:rPr lang="fr-CH" sz="2400" dirty="0"/>
              <a:t> </a:t>
            </a:r>
            <a:r>
              <a:rPr lang="fr-CH" sz="2400" dirty="0" err="1"/>
              <a:t>alivyon</a:t>
            </a:r>
            <a:r>
              <a:rPr lang="fr-CH" sz="2400" dirty="0"/>
              <a:t> </a:t>
            </a:r>
            <a:r>
              <a:rPr lang="fr-CH" sz="2400" dirty="0" err="1"/>
              <a:t>konn</a:t>
            </a:r>
            <a:r>
              <a:rPr lang="fr-CH" sz="2400" dirty="0"/>
              <a:t> bouche </a:t>
            </a:r>
            <a:r>
              <a:rPr lang="fr-CH" sz="2400" dirty="0" err="1"/>
              <a:t>pasaj</a:t>
            </a:r>
            <a:r>
              <a:rPr lang="fr-CH" sz="2400" dirty="0"/>
              <a:t> </a:t>
            </a:r>
            <a:r>
              <a:rPr lang="fr-CH" sz="2400" dirty="0" err="1"/>
              <a:t>kote</a:t>
            </a:r>
            <a:r>
              <a:rPr lang="fr-CH" sz="2400" dirty="0"/>
              <a:t> </a:t>
            </a:r>
            <a:r>
              <a:rPr lang="fr-CH" sz="2400" dirty="0" err="1"/>
              <a:t>yon</a:t>
            </a:r>
            <a:r>
              <a:rPr lang="fr-CH" sz="2400" dirty="0"/>
              <a:t> </a:t>
            </a:r>
            <a:r>
              <a:rPr lang="fr-CH" sz="2400" dirty="0" err="1"/>
              <a:t>klo</a:t>
            </a:r>
            <a:r>
              <a:rPr lang="fr-CH" sz="2400" dirty="0"/>
              <a:t> </a:t>
            </a:r>
            <a:r>
              <a:rPr lang="fr-CH" sz="2400" dirty="0" err="1"/>
              <a:t>donn</a:t>
            </a:r>
            <a:r>
              <a:rPr lang="fr-CH" sz="2400" dirty="0"/>
              <a:t> </a:t>
            </a:r>
            <a:r>
              <a:rPr lang="fr-CH" sz="2400" dirty="0" err="1"/>
              <a:t>pase</a:t>
            </a:r>
            <a:r>
              <a:rPr lang="fr-CH" sz="2400" dirty="0"/>
              <a:t>, sa </a:t>
            </a:r>
            <a:r>
              <a:rPr lang="fr-CH" sz="2400" dirty="0" err="1"/>
              <a:t>ki</a:t>
            </a:r>
            <a:r>
              <a:rPr lang="fr-CH" sz="2400" dirty="0"/>
              <a:t> ka </a:t>
            </a:r>
            <a:r>
              <a:rPr lang="fr-CH" sz="2400" dirty="0" err="1"/>
              <a:t>lakoz</a:t>
            </a:r>
            <a:r>
              <a:rPr lang="fr-CH" sz="2400" dirty="0"/>
              <a:t> li </a:t>
            </a:r>
            <a:r>
              <a:rPr lang="fr-CH" sz="2400" dirty="0" err="1"/>
              <a:t>anvayi</a:t>
            </a:r>
            <a:r>
              <a:rPr lang="fr-CH" sz="2400" dirty="0"/>
              <a:t> </a:t>
            </a:r>
            <a:r>
              <a:rPr lang="fr-CH" sz="2400" dirty="0" err="1"/>
              <a:t>zòn</a:t>
            </a:r>
            <a:r>
              <a:rPr lang="fr-CH" sz="2400" dirty="0"/>
              <a:t> </a:t>
            </a:r>
            <a:r>
              <a:rPr lang="fr-CH" sz="2400" dirty="0" err="1"/>
              <a:t>ki</a:t>
            </a:r>
            <a:r>
              <a:rPr lang="fr-CH" sz="2400" dirty="0"/>
              <a:t> </a:t>
            </a:r>
            <a:r>
              <a:rPr lang="fr-CH" sz="2400" dirty="0" err="1"/>
              <a:t>ozalantou</a:t>
            </a:r>
            <a:r>
              <a:rPr lang="fr-CH" sz="2400" dirty="0"/>
              <a:t> </a:t>
            </a:r>
            <a:r>
              <a:rPr lang="fr-CH" sz="2400" dirty="0" err="1"/>
              <a:t>you</a:t>
            </a:r>
            <a:r>
              <a:rPr lang="fr-CH" sz="2400" dirty="0"/>
              <a:t> ;</a:t>
            </a:r>
            <a:endParaRPr lang="fr-FR" sz="2400" dirty="0"/>
          </a:p>
          <a:p>
            <a:pPr lvl="0">
              <a:buFont typeface="Wingdings" panose="05000000000000000000" pitchFamily="2" charset="2"/>
              <a:buChar char="Ø"/>
            </a:pPr>
            <a:r>
              <a:rPr lang="fr-CH" sz="2400" dirty="0" err="1"/>
              <a:t>Yon</a:t>
            </a:r>
            <a:r>
              <a:rPr lang="fr-CH" sz="2400" dirty="0"/>
              <a:t> </a:t>
            </a:r>
            <a:r>
              <a:rPr lang="fr-CH" sz="2400" dirty="0" err="1"/>
              <a:t>baraj</a:t>
            </a:r>
            <a:r>
              <a:rPr lang="fr-CH" sz="2400" dirty="0"/>
              <a:t> </a:t>
            </a:r>
            <a:r>
              <a:rPr lang="fr-CH" sz="2400" dirty="0" err="1"/>
              <a:t>oswa</a:t>
            </a:r>
            <a:r>
              <a:rPr lang="fr-CH" sz="2400" dirty="0"/>
              <a:t> </a:t>
            </a:r>
            <a:r>
              <a:rPr lang="fr-CH" sz="2400" dirty="0" err="1"/>
              <a:t>yon</a:t>
            </a:r>
            <a:r>
              <a:rPr lang="fr-CH" sz="2400" dirty="0"/>
              <a:t> </a:t>
            </a:r>
            <a:r>
              <a:rPr lang="fr-CH" sz="2400" dirty="0" err="1"/>
              <a:t>dig</a:t>
            </a:r>
            <a:r>
              <a:rPr lang="fr-CH" sz="2400" dirty="0"/>
              <a:t> </a:t>
            </a:r>
            <a:r>
              <a:rPr lang="fr-CH" sz="2400" dirty="0" err="1"/>
              <a:t>ki</a:t>
            </a:r>
            <a:r>
              <a:rPr lang="fr-CH" sz="2400" dirty="0"/>
              <a:t> </a:t>
            </a:r>
            <a:r>
              <a:rPr lang="fr-CH" sz="2400" dirty="0" err="1"/>
              <a:t>kraze</a:t>
            </a:r>
            <a:r>
              <a:rPr lang="fr-CH" sz="2400" dirty="0"/>
              <a:t> ;</a:t>
            </a:r>
            <a:endParaRPr lang="fr-FR" sz="2400" dirty="0"/>
          </a:p>
          <a:p>
            <a:pPr lvl="0">
              <a:buFont typeface="Wingdings" panose="05000000000000000000" pitchFamily="2" charset="2"/>
              <a:buChar char="Ø"/>
            </a:pPr>
            <a:r>
              <a:rPr lang="fr-CH" sz="2400" dirty="0" err="1"/>
              <a:t>Sounami</a:t>
            </a:r>
            <a:r>
              <a:rPr lang="fr-CH" sz="2400" dirty="0"/>
              <a:t> </a:t>
            </a:r>
            <a:r>
              <a:rPr lang="fr-CH" sz="2400" dirty="0" err="1"/>
              <a:t>ak</a:t>
            </a:r>
            <a:r>
              <a:rPr lang="fr-CH" sz="2400" dirty="0"/>
              <a:t> </a:t>
            </a:r>
            <a:r>
              <a:rPr lang="fr-CH" sz="2400" dirty="0" err="1"/>
              <a:t>siklòn</a:t>
            </a:r>
            <a:r>
              <a:rPr lang="de-CH" sz="2400" dirty="0"/>
              <a:t>; </a:t>
            </a:r>
            <a:endParaRPr lang="fr-FR" sz="2400" dirty="0"/>
          </a:p>
          <a:p>
            <a:pPr lvl="0">
              <a:buFont typeface="Wingdings" panose="05000000000000000000" pitchFamily="2" charset="2"/>
              <a:buChar char="Ø"/>
            </a:pPr>
            <a:r>
              <a:rPr lang="de-CH" sz="2400" dirty="0"/>
              <a:t>Dlo </a:t>
            </a:r>
            <a:r>
              <a:rPr lang="de-CH" sz="2400" dirty="0" err="1"/>
              <a:t>anba</a:t>
            </a:r>
            <a:r>
              <a:rPr lang="de-CH" sz="2400" dirty="0"/>
              <a:t> </a:t>
            </a:r>
            <a:r>
              <a:rPr lang="de-CH" sz="2400" dirty="0" err="1"/>
              <a:t>tè</a:t>
            </a:r>
            <a:r>
              <a:rPr lang="de-CH" sz="2400" dirty="0"/>
              <a:t> </a:t>
            </a:r>
            <a:r>
              <a:rPr lang="de-CH" sz="2400" dirty="0" err="1"/>
              <a:t>remonte</a:t>
            </a:r>
            <a:r>
              <a:rPr lang="de-CH" sz="2400" dirty="0"/>
              <a:t>; </a:t>
            </a:r>
            <a:endParaRPr lang="fr-FR" sz="2400" dirty="0"/>
          </a:p>
          <a:p>
            <a:pPr lvl="0">
              <a:buFont typeface="Wingdings" panose="05000000000000000000" pitchFamily="2" charset="2"/>
              <a:buChar char="Ø"/>
            </a:pPr>
            <a:r>
              <a:rPr lang="de-CH" sz="2400" dirty="0"/>
              <a:t>Lè </a:t>
            </a:r>
            <a:r>
              <a:rPr lang="de-CH" sz="2400" dirty="0" err="1"/>
              <a:t>lèzòm</a:t>
            </a:r>
            <a:r>
              <a:rPr lang="de-CH" sz="2400" dirty="0"/>
              <a:t> </a:t>
            </a:r>
            <a:r>
              <a:rPr lang="de-CH" sz="2400" dirty="0" err="1"/>
              <a:t>koupe</a:t>
            </a:r>
            <a:r>
              <a:rPr lang="de-CH" sz="2400" dirty="0"/>
              <a:t> anpil </a:t>
            </a:r>
            <a:r>
              <a:rPr lang="de-CH" sz="2400" dirty="0" err="1"/>
              <a:t>pyebwa</a:t>
            </a:r>
            <a:r>
              <a:rPr lang="de-CH" sz="2400" dirty="0"/>
              <a:t>, </a:t>
            </a:r>
            <a:r>
              <a:rPr lang="de-CH" sz="2400" dirty="0" err="1"/>
              <a:t>sa</a:t>
            </a:r>
            <a:r>
              <a:rPr lang="de-CH" sz="2400" dirty="0"/>
              <a:t> </a:t>
            </a:r>
            <a:r>
              <a:rPr lang="de-CH" sz="2400" dirty="0" err="1"/>
              <a:t>lakoz</a:t>
            </a:r>
            <a:r>
              <a:rPr lang="de-CH" sz="2400" dirty="0"/>
              <a:t> dlo </a:t>
            </a:r>
            <a:r>
              <a:rPr lang="de-CH" sz="2400" dirty="0" err="1"/>
              <a:t>lapli</a:t>
            </a:r>
            <a:r>
              <a:rPr lang="de-CH" sz="2400" dirty="0"/>
              <a:t> </a:t>
            </a:r>
            <a:r>
              <a:rPr lang="de-CH" sz="2400" dirty="0" err="1"/>
              <a:t>yo</a:t>
            </a:r>
            <a:r>
              <a:rPr lang="de-CH" sz="2400" dirty="0"/>
              <a:t> </a:t>
            </a:r>
            <a:r>
              <a:rPr lang="de-CH" sz="2400" dirty="0" err="1"/>
              <a:t>pa</a:t>
            </a:r>
            <a:r>
              <a:rPr lang="de-CH" sz="2400" dirty="0"/>
              <a:t> byen </a:t>
            </a:r>
            <a:r>
              <a:rPr lang="de-CH" sz="2400" dirty="0" err="1"/>
              <a:t>desann</a:t>
            </a:r>
            <a:r>
              <a:rPr lang="de-CH" sz="2400" dirty="0"/>
              <a:t> </a:t>
            </a:r>
            <a:r>
              <a:rPr lang="de-CH" sz="2400" dirty="0" err="1"/>
              <a:t>nan</a:t>
            </a:r>
            <a:r>
              <a:rPr lang="de-CH" sz="2400" dirty="0"/>
              <a:t> </a:t>
            </a:r>
            <a:r>
              <a:rPr lang="de-CH" sz="2400" dirty="0" err="1"/>
              <a:t>tè</a:t>
            </a:r>
            <a:r>
              <a:rPr lang="de-CH" sz="2400" dirty="0"/>
              <a:t> a e </a:t>
            </a:r>
            <a:r>
              <a:rPr lang="de-CH" sz="2400" dirty="0" err="1"/>
              <a:t>tè</a:t>
            </a:r>
            <a:r>
              <a:rPr lang="de-CH" sz="2400" dirty="0"/>
              <a:t> a </a:t>
            </a:r>
            <a:r>
              <a:rPr lang="de-CH" sz="2400" dirty="0" err="1"/>
              <a:t>pa</a:t>
            </a:r>
            <a:r>
              <a:rPr lang="de-CH" sz="2400" dirty="0"/>
              <a:t> kenbe dlo.</a:t>
            </a:r>
            <a:endParaRPr lang="fr-FR" sz="2400" dirty="0"/>
          </a:p>
          <a:p>
            <a:pPr marL="0" indent="0">
              <a:buNone/>
            </a:pPr>
            <a:endParaRPr lang="de-CH" sz="2400" dirty="0"/>
          </a:p>
          <a:p>
            <a:pPr marL="0" indent="0">
              <a:buNone/>
            </a:pPr>
            <a:endParaRPr lang="fr-FR" sz="2800" i="1" dirty="0" smtClean="0"/>
          </a:p>
          <a:p>
            <a:pPr marL="0" indent="0">
              <a:buNone/>
            </a:pPr>
            <a:endParaRPr lang="fr-FR" sz="2800" i="1" dirty="0"/>
          </a:p>
          <a:p>
            <a:pPr marL="0" indent="0">
              <a:buNone/>
            </a:pPr>
            <a:endParaRPr lang="fr-FR" sz="2800" i="1" dirty="0" smtClean="0"/>
          </a:p>
          <a:p>
            <a:pPr marL="0" indent="0">
              <a:buNone/>
            </a:pPr>
            <a:endParaRPr lang="fr-FR" sz="2800" i="1" dirty="0"/>
          </a:p>
          <a:p>
            <a:pPr marL="0" indent="0">
              <a:buNone/>
            </a:pPr>
            <a:endParaRPr lang="fr-FR" sz="2800" i="1" dirty="0" smtClean="0"/>
          </a:p>
          <a:p>
            <a:pPr marL="0" indent="0">
              <a:buNone/>
            </a:pPr>
            <a:endParaRPr lang="fr-FR" sz="2800" i="1" dirty="0"/>
          </a:p>
          <a:p>
            <a:pPr marL="0" indent="0">
              <a:buNone/>
            </a:pPr>
            <a:endParaRPr lang="fr-FR" sz="2800" i="1" dirty="0" smtClean="0"/>
          </a:p>
          <a:p>
            <a:pPr marL="0" indent="0">
              <a:buNone/>
            </a:pPr>
            <a:endParaRPr lang="fr-FR" sz="2800" i="1" dirty="0"/>
          </a:p>
        </p:txBody>
      </p:sp>
      <p:pic>
        <p:nvPicPr>
          <p:cNvPr id="4" name="Picture 3"/>
          <p:cNvPicPr>
            <a:picLocks noChangeAspect="1"/>
          </p:cNvPicPr>
          <p:nvPr/>
        </p:nvPicPr>
        <p:blipFill>
          <a:blip r:embed="rId2"/>
          <a:stretch>
            <a:fillRect/>
          </a:stretch>
        </p:blipFill>
        <p:spPr>
          <a:xfrm>
            <a:off x="212397" y="116632"/>
            <a:ext cx="1981372" cy="481626"/>
          </a:xfrm>
          <a:prstGeom prst="rect">
            <a:avLst/>
          </a:prstGeom>
        </p:spPr>
      </p:pic>
    </p:spTree>
    <p:extLst>
      <p:ext uri="{BB962C8B-B14F-4D97-AF65-F5344CB8AC3E}">
        <p14:creationId xmlns:p14="http://schemas.microsoft.com/office/powerpoint/2010/main" val="403720949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0</TotalTime>
  <Words>2262</Words>
  <Application>Microsoft Office PowerPoint</Application>
  <PresentationFormat>On-screen Show (4:3)</PresentationFormat>
  <Paragraphs>207</Paragraphs>
  <Slides>36</Slides>
  <Notes>7</Notes>
  <HiddenSlides>0</HiddenSlides>
  <MMClips>3</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36</vt:i4>
      </vt:variant>
    </vt:vector>
  </HeadingPairs>
  <TitlesOfParts>
    <vt:vector size="46" baseType="lpstr">
      <vt:lpstr>Arial</vt:lpstr>
      <vt:lpstr>Calibri</vt:lpstr>
      <vt:lpstr>Calibri Light</vt:lpstr>
      <vt:lpstr>Times</vt:lpstr>
      <vt:lpstr>Times New Roman</vt:lpstr>
      <vt:lpstr>Tw Cen MT</vt:lpstr>
      <vt:lpstr>Wingdings</vt:lpstr>
      <vt:lpstr>Office Theme</vt:lpstr>
      <vt:lpstr>1_Custom Design</vt:lpstr>
      <vt:lpstr>Custom Design</vt:lpstr>
      <vt:lpstr>PowerPoint Presentation</vt:lpstr>
      <vt:lpstr>PowerPoint Presentation</vt:lpstr>
      <vt:lpstr>Condition météorologique: à l’origine du cyclone se trouve une zone de perturbations, constituée d’un amas de nuages orageux dans la zone intertropicale;   Condition thermique : la température de la mer doit être supérieure à 26 °C sur une épaisseur d’au moins 50 m pour favoriser l’évaporation de l’eau d’où l’ouragan tire son énergie, (chaleur);  Condition géographique : être à au moins 550 km de l’équateur pour que le tourbillon se forme, grâce à la force de Coriolis engendrée par la rotation terrestre. Cette dernière entraîne une déviation du vent vers la droite dans l’hémisphère Nord et vers la gauche dans l’hémisphère Sud. C’est ainsi que les vents tournent à l’intérieur des cyclones dans le sens des aiguilles d’une montre dans l’hémisphère Sud et le contraire dans l’hémisphère Nord. La force de Coriolis est nulle à l’équateur et inexistante à 5 ° de latitude de celui-ci. (distance de plus de 550 km de l'équateur);  Condition éolienne : les vents doivent pratiquement avoir la même direction et la même force sur une quinzaine de kilomètres d’altitude pour que le système cyclonique reste concentré et se renforce. </vt:lpstr>
      <vt:lpstr>PowerPoint Presentation</vt:lpstr>
      <vt:lpstr>PowerPoint Presentation</vt:lpstr>
      <vt:lpstr>Konsekans li kapab genyen</vt:lpstr>
      <vt:lpstr>PowerPoint Presentation</vt:lpstr>
      <vt:lpstr>2- INONDASYON</vt:lpstr>
      <vt:lpstr>Kisa ki lakoz li</vt:lpstr>
      <vt:lpstr> Kijan yo evalye entansite l</vt:lpstr>
      <vt:lpstr>Konsekans li kapab genyen</vt:lpstr>
      <vt:lpstr>Mwayen prevansyon</vt:lpstr>
      <vt:lpstr>PowerPoint Presentation</vt:lpstr>
      <vt:lpstr>3- MOUVMAN TEREN</vt:lpstr>
      <vt:lpstr>Kisa ki lakoz li</vt:lpstr>
      <vt:lpstr>Kijan yo klase risk mouvman teren</vt:lpstr>
      <vt:lpstr>Konsekans li kapab genyen</vt:lpstr>
      <vt:lpstr>PowerPoint Presentation</vt:lpstr>
      <vt:lpstr>PowerPoint Presentation</vt:lpstr>
      <vt:lpstr>Mwayen prevansyon</vt:lpstr>
      <vt:lpstr>4- TRANBLEMANNTÈ</vt:lpstr>
      <vt:lpstr>Kisa ki lakoz li</vt:lpstr>
      <vt:lpstr>PowerPoint Presentation</vt:lpstr>
      <vt:lpstr>Kijan yo evalye entansite l</vt:lpstr>
      <vt:lpstr>PowerPoint Presentation</vt:lpstr>
      <vt:lpstr>Konsekans li kapab genyen</vt:lpstr>
      <vt:lpstr>Konsekans li kapab genyen</vt:lpstr>
      <vt:lpstr>Mwayen prevansyon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EDA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Titel der Präsentation</dc:title>
  <dc:creator>Augustin Maud-Fana EDA AUGMA</dc:creator>
  <cp:lastModifiedBy>Franck Junior</cp:lastModifiedBy>
  <cp:revision>105</cp:revision>
  <cp:lastPrinted>2003-11-14T16:51:38Z</cp:lastPrinted>
  <dcterms:created xsi:type="dcterms:W3CDTF">2016-12-01T21:16:36Z</dcterms:created>
  <dcterms:modified xsi:type="dcterms:W3CDTF">2023-08-14T16:55:53Z</dcterms:modified>
</cp:coreProperties>
</file>