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4" r:id="rId2"/>
    <p:sldId id="265" r:id="rId3"/>
    <p:sldId id="267" r:id="rId4"/>
    <p:sldId id="347" r:id="rId5"/>
    <p:sldId id="342" r:id="rId6"/>
    <p:sldId id="328" r:id="rId7"/>
    <p:sldId id="346" r:id="rId8"/>
    <p:sldId id="343" r:id="rId9"/>
    <p:sldId id="345" r:id="rId10"/>
    <p:sldId id="329" r:id="rId11"/>
    <p:sldId id="330" r:id="rId12"/>
    <p:sldId id="331" r:id="rId13"/>
    <p:sldId id="332" r:id="rId14"/>
    <p:sldId id="333" r:id="rId15"/>
    <p:sldId id="274" r:id="rId16"/>
    <p:sldId id="335" r:id="rId17"/>
    <p:sldId id="317" r:id="rId18"/>
    <p:sldId id="318" r:id="rId19"/>
    <p:sldId id="334" r:id="rId20"/>
    <p:sldId id="287" r:id="rId21"/>
    <p:sldId id="341" r:id="rId22"/>
    <p:sldId id="324" r:id="rId23"/>
    <p:sldId id="295" r:id="rId24"/>
    <p:sldId id="336" r:id="rId25"/>
    <p:sldId id="338" r:id="rId26"/>
    <p:sldId id="340" r:id="rId27"/>
    <p:sldId id="316" r:id="rId28"/>
    <p:sldId id="257" r:id="rId29"/>
  </p:sldIdLst>
  <p:sldSz cx="12192000" cy="6858000"/>
  <p:notesSz cx="6858000" cy="9144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vil Vladimy" initials="DV" lastIdx="1" clrIdx="0">
    <p:extLst>
      <p:ext uri="{19B8F6BF-5375-455C-9EA6-DF929625EA0E}">
        <p15:presenceInfo xmlns:p15="http://schemas.microsoft.com/office/powerpoint/2012/main" userId="Dorvil Vladim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81E"/>
    <a:srgbClr val="DBD2C3"/>
    <a:srgbClr val="FFCD2F"/>
    <a:srgbClr val="B4B4B4"/>
    <a:srgbClr val="EDF6F7"/>
    <a:srgbClr val="E2BCCA"/>
    <a:srgbClr val="F0F5FD"/>
    <a:srgbClr val="E8F0F8"/>
    <a:srgbClr val="E6E6E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8" autoAdjust="0"/>
    <p:restoredTop sz="85864" autoAdjust="0"/>
  </p:normalViewPr>
  <p:slideViewPr>
    <p:cSldViewPr showGuides="1">
      <p:cViewPr varScale="1">
        <p:scale>
          <a:sx n="75" d="100"/>
          <a:sy n="75" d="100"/>
        </p:scale>
        <p:origin x="54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31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6EFE42-2E87-4957-9C71-BF9899EF26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768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177444-1A77-4F09-8EB2-743D5FB188C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88192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53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 smtClean="0"/>
              <a:t>(Idéalement faire un tableau sur un flip chart ou un travail par groupe et chaque groupe présente leur résultats)</a:t>
            </a:r>
          </a:p>
          <a:p>
            <a:r>
              <a:rPr lang="fr-FR" dirty="0" smtClean="0"/>
              <a:t>Demander aux participants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de différencier les différents types d'enjeux visibles: marché, cabanes, maison en dur, route 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caractériser les différentes composantes de vulnérabilité pour chaque enjeu par rapport à une crue de la rivière.</a:t>
            </a:r>
          </a:p>
          <a:p>
            <a:r>
              <a:rPr lang="fr-FR" dirty="0" smtClean="0"/>
              <a:t>Idéalement faire un tableau sur un flip chart ou un travail par groupe et chaque groupe présente leur résultats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24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dirty="0" smtClean="0"/>
              <a:t/>
            </a:r>
            <a:br>
              <a:rPr lang="fr-FR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71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0723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0676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2229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55597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14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906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2679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0807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6259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890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4636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FF0000"/>
                </a:solidFill>
              </a:rPr>
              <a:t>ATTENTION! 2 images sont superposées</a:t>
            </a:r>
            <a:r>
              <a:rPr lang="fr-FR" b="1" baseline="0" dirty="0" smtClean="0">
                <a:solidFill>
                  <a:srgbClr val="FF0000"/>
                </a:solidFill>
              </a:rPr>
              <a:t> sous forme d’animation. A visionner en mode présentation pour comprendre le sens</a:t>
            </a:r>
            <a:endParaRPr lang="fr-FR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28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ATTENTION! 2 images sont superposées</a:t>
            </a:r>
            <a:r>
              <a:rPr lang="fr-FR" b="1" baseline="0" dirty="0" smtClean="0">
                <a:solidFill>
                  <a:srgbClr val="FF0000"/>
                </a:solidFill>
              </a:rPr>
              <a:t> sous forme d’animation. A visionner en mode présentation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1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9317" y="2320925"/>
            <a:ext cx="9906000" cy="2773363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14500" y="5299075"/>
            <a:ext cx="99060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8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306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8451" y="1412876"/>
            <a:ext cx="2489200" cy="458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1" y="1412876"/>
            <a:ext cx="7270751" cy="458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056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576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3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2492376"/>
            <a:ext cx="4878917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6618" y="2492376"/>
            <a:ext cx="4881033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53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578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680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9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43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3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729318" y="1412876"/>
            <a:ext cx="994833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1" y="2492376"/>
            <a:ext cx="9963151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Um den Fliesstext übersichtlich zu halten, sollten Abschnitte</a:t>
            </a:r>
          </a:p>
          <a:p>
            <a:pPr lvl="0"/>
            <a:r>
              <a:rPr lang="en-GB" altLang="en-US" smtClean="0"/>
              <a:t>gemacht werden. Diese werden zur besseren Lesbarkeit</a:t>
            </a:r>
          </a:p>
          <a:p>
            <a:pPr lvl="0"/>
            <a:r>
              <a:rPr lang="en-GB" altLang="en-US" smtClean="0"/>
              <a:t>jeweils mit eine Blindzeile getrennt.</a:t>
            </a:r>
            <a:br>
              <a:rPr lang="en-GB" altLang="en-US" smtClean="0"/>
            </a:br>
            <a:endParaRPr lang="en-GB" altLang="en-US" smtClean="0"/>
          </a:p>
          <a:p>
            <a:pPr lvl="0"/>
            <a:r>
              <a:rPr lang="en-GB" altLang="en-US" smtClean="0"/>
              <a:t>Klicken Sie, um die Formate des Vorlagentextes zu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1052" y="1657474"/>
            <a:ext cx="11089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smtClean="0">
                <a:latin typeface="Century Schoolbook" panose="02040604050505020304" pitchFamily="18" charset="0"/>
              </a:rPr>
              <a:t>FÒMASYON</a:t>
            </a:r>
          </a:p>
          <a:p>
            <a:pPr algn="ctr"/>
            <a:r>
              <a:rPr lang="fr-FR" sz="3200" b="1" i="1" dirty="0" err="1" smtClean="0">
                <a:latin typeface="Century Schoolbook" panose="02040604050505020304" pitchFamily="18" charset="0"/>
              </a:rPr>
              <a:t>Konesans</a:t>
            </a:r>
            <a:r>
              <a:rPr lang="fr-FR" sz="3200" b="1" i="1" dirty="0" smtClean="0">
                <a:latin typeface="Century Schoolbook" panose="02040604050505020304" pitchFamily="18" charset="0"/>
              </a:rPr>
              <a:t> </a:t>
            </a:r>
            <a:r>
              <a:rPr lang="fr-FR" sz="3200" b="1" i="1" dirty="0" err="1" smtClean="0">
                <a:latin typeface="Century Schoolbook" panose="02040604050505020304" pitchFamily="18" charset="0"/>
              </a:rPr>
              <a:t>danje</a:t>
            </a:r>
            <a:endParaRPr lang="fr-FR" sz="3200" b="1" i="1" dirty="0">
              <a:latin typeface="Century Schoolbook" panose="020406040505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19536" y="3228055"/>
            <a:ext cx="8280920" cy="2054718"/>
            <a:chOff x="2279576" y="2420888"/>
            <a:chExt cx="8280920" cy="2054718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79576" y="2420888"/>
              <a:ext cx="8280920" cy="188319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747536" y="2667310"/>
              <a:ext cx="3096344" cy="818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360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 KLE</a:t>
              </a: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2580345" y="3395486"/>
              <a:ext cx="7462741" cy="10801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3600" dirty="0" smtClean="0">
                  <a:latin typeface="Century Schoolbook" panose="02040604050505020304" pitchFamily="18" charset="0"/>
                  <a:ea typeface="Calibri" panose="020F0502020204030204" pitchFamily="34" charset="0"/>
                  <a:cs typeface="Arabic Typesetting" panose="03020402040406030203" pitchFamily="66" charset="-78"/>
                </a:rPr>
                <a:t>NAN JESYON RISK AK DEZAS</a:t>
              </a:r>
              <a:endParaRPr lang="de-CH" sz="3600" dirty="0">
                <a:latin typeface="Century Schoolbook" panose="02040604050505020304" pitchFamily="18" charset="0"/>
                <a:ea typeface="Calibri" panose="020F0502020204030204" pitchFamily="34" charset="0"/>
                <a:cs typeface="Arabic Typesetting" panose="03020402040406030203" pitchFamily="66" charset="-78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4017543" y="3251470"/>
              <a:ext cx="4752528" cy="220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7778600" y="5724989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Non </a:t>
            </a:r>
            <a:r>
              <a:rPr lang="fr-FR" b="1" dirty="0" err="1" smtClean="0"/>
              <a:t>fòmatè</a:t>
            </a:r>
            <a:r>
              <a:rPr lang="fr-FR" b="1" dirty="0" smtClean="0"/>
              <a:t> </a:t>
            </a:r>
            <a:r>
              <a:rPr lang="fr-FR" b="1" dirty="0" err="1" smtClean="0"/>
              <a:t>yo</a:t>
            </a:r>
            <a:endParaRPr lang="fr-FR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78600" y="612734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Dat </a:t>
            </a:r>
            <a:r>
              <a:rPr lang="fr-FR" dirty="0" err="1" smtClean="0"/>
              <a:t>fòmasyon</a:t>
            </a:r>
            <a:r>
              <a:rPr lang="fr-FR" dirty="0" smtClean="0"/>
              <a:t> an </a:t>
            </a:r>
            <a:r>
              <a:rPr lang="fr-FR" dirty="0" err="1" smtClean="0"/>
              <a:t>ap</a:t>
            </a:r>
            <a:r>
              <a:rPr lang="fr-FR" dirty="0" smtClean="0"/>
              <a:t> </a:t>
            </a:r>
            <a:r>
              <a:rPr lang="fr-FR" dirty="0" err="1" smtClean="0"/>
              <a:t>fèt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31504" y="808390"/>
            <a:ext cx="3096344" cy="475460"/>
            <a:chOff x="5807968" y="522480"/>
            <a:chExt cx="3024336" cy="602587"/>
          </a:xfrm>
        </p:grpSpPr>
        <p:sp>
          <p:nvSpPr>
            <p:cNvPr id="9" name="Rectangle 8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FEE98C7-1088-4A3F-BCA7-AB2CDF1E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8" y="567094"/>
            <a:ext cx="44364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3200" b="1" u="sng" dirty="0"/>
              <a:t>2</a:t>
            </a:r>
            <a:r>
              <a:rPr lang="fr-FR" sz="3200" b="1" u="sng" dirty="0" smtClean="0"/>
              <a:t>- ANJE</a:t>
            </a:r>
            <a:endParaRPr lang="fr-FR" sz="3200" b="1" u="sng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8" y="3757362"/>
            <a:ext cx="4249936" cy="21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Gen 2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eleman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ou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dwe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konsidere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lè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wap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gade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yon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anje</a:t>
            </a:r>
            <a:endParaRPr lang="de-CH" sz="2800" b="0" i="1" kern="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	1-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Enpòtans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li</a:t>
            </a:r>
          </a:p>
          <a:p>
            <a:pPr fontAlgn="auto">
              <a:spcAft>
                <a:spcPts val="0"/>
              </a:spcAft>
              <a:defRPr/>
            </a:pP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	2- </a:t>
            </a:r>
            <a:r>
              <a:rPr lang="de-CH" sz="2800" b="0" i="1" kern="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Vilnerabilite</a:t>
            </a:r>
            <a:r>
              <a:rPr lang="de-CH" sz="2800" b="0" i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 li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1384" y="1437311"/>
            <a:ext cx="9721080" cy="1728192"/>
            <a:chOff x="1703512" y="1437311"/>
            <a:chExt cx="9721080" cy="1728192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E190A139-5890-49EE-80E5-28443204B1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512" y="1437311"/>
              <a:ext cx="9721080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de-CH" sz="3300" b="0" kern="0" dirty="0" smtClean="0">
                  <a:latin typeface="+mn-lt"/>
                </a:rPr>
                <a:t>Anje </a:t>
              </a:r>
              <a:r>
                <a:rPr lang="de-CH" sz="3300" b="0" kern="0" dirty="0" err="1" smtClean="0">
                  <a:latin typeface="+mn-lt"/>
                </a:rPr>
                <a:t>yo</a:t>
              </a:r>
              <a:r>
                <a:rPr lang="de-CH" sz="3300" b="0" kern="0" dirty="0" smtClean="0">
                  <a:latin typeface="+mn-lt"/>
                </a:rPr>
                <a:t> se </a:t>
              </a:r>
              <a:r>
                <a:rPr lang="de-CH" sz="3300" b="0" kern="0" dirty="0" err="1" smtClean="0">
                  <a:latin typeface="+mn-lt"/>
                </a:rPr>
                <a:t>tout</a:t>
              </a:r>
              <a:r>
                <a:rPr lang="de-CH" sz="3300" b="0" kern="0" dirty="0" smtClean="0">
                  <a:latin typeface="+mn-lt"/>
                </a:rPr>
                <a:t> moun, </a:t>
              </a:r>
              <a:r>
                <a:rPr lang="de-CH" sz="3300" b="0" kern="0" dirty="0" err="1" smtClean="0">
                  <a:latin typeface="+mn-lt"/>
                </a:rPr>
                <a:t>tout</a:t>
              </a:r>
              <a:r>
                <a:rPr lang="de-CH" sz="3300" b="0" kern="0" dirty="0" smtClean="0">
                  <a:latin typeface="+mn-lt"/>
                </a:rPr>
                <a:t> byen, </a:t>
              </a:r>
              <a:r>
                <a:rPr lang="de-CH" sz="3300" b="0" kern="0" dirty="0" err="1" smtClean="0">
                  <a:latin typeface="+mn-lt"/>
                </a:rPr>
                <a:t>tout</a:t>
              </a:r>
              <a:r>
                <a:rPr lang="de-CH" sz="3300" b="0" kern="0" dirty="0" smtClean="0">
                  <a:latin typeface="+mn-lt"/>
                </a:rPr>
                <a:t> aktivite </a:t>
              </a:r>
              <a:r>
                <a:rPr lang="de-CH" sz="2800" b="0" i="1" kern="0" dirty="0" smtClean="0">
                  <a:latin typeface="+mn-lt"/>
                </a:rPr>
                <a:t>(</a:t>
              </a:r>
              <a:r>
                <a:rPr lang="de-CH" sz="2800" b="0" i="1" kern="0" dirty="0" err="1" smtClean="0">
                  <a:latin typeface="+mn-lt"/>
                </a:rPr>
                <a:t>tankou</a:t>
              </a:r>
              <a:r>
                <a:rPr lang="de-CH" sz="2800" b="0" i="1" kern="0" dirty="0" smtClean="0">
                  <a:latin typeface="+mn-lt"/>
                </a:rPr>
                <a:t> </a:t>
              </a:r>
              <a:r>
                <a:rPr lang="de-CH" sz="2800" b="0" i="1" kern="0" dirty="0" err="1" smtClean="0">
                  <a:latin typeface="+mn-lt"/>
                </a:rPr>
                <a:t>endistri</a:t>
              </a:r>
              <a:r>
                <a:rPr lang="de-CH" sz="2800" b="0" i="1" kern="0" dirty="0" smtClean="0">
                  <a:latin typeface="+mn-lt"/>
                </a:rPr>
                <a:t>, </a:t>
              </a:r>
              <a:r>
                <a:rPr lang="de-CH" sz="2800" b="0" i="1" kern="0" dirty="0" err="1" smtClean="0">
                  <a:latin typeface="+mn-lt"/>
                </a:rPr>
                <a:t>komès</a:t>
              </a:r>
              <a:r>
                <a:rPr lang="de-CH" sz="2800" b="0" i="1" kern="0" dirty="0" smtClean="0">
                  <a:latin typeface="+mn-lt"/>
                </a:rPr>
                <a:t>, </a:t>
              </a:r>
              <a:r>
                <a:rPr lang="de-CH" sz="2800" b="0" i="1" kern="0" dirty="0" err="1" smtClean="0">
                  <a:latin typeface="+mn-lt"/>
                </a:rPr>
                <a:t>agrikilti</a:t>
              </a:r>
              <a:r>
                <a:rPr lang="de-CH" sz="2800" b="0" i="1" kern="0" dirty="0" smtClean="0">
                  <a:latin typeface="+mn-lt"/>
                </a:rPr>
                <a:t> …) </a:t>
              </a:r>
              <a:r>
                <a:rPr lang="de-CH" sz="3300" b="0" kern="0" dirty="0" err="1" smtClean="0">
                  <a:latin typeface="+mn-lt"/>
                </a:rPr>
                <a:t>ak</a:t>
              </a:r>
              <a:r>
                <a:rPr lang="de-CH" sz="3300" b="0" kern="0" dirty="0" smtClean="0">
                  <a:latin typeface="+mn-lt"/>
                </a:rPr>
                <a:t> </a:t>
              </a:r>
              <a:r>
                <a:rPr lang="de-CH" sz="3300" b="0" kern="0" dirty="0" err="1" smtClean="0">
                  <a:latin typeface="+mn-lt"/>
                </a:rPr>
                <a:t>tout</a:t>
              </a:r>
              <a:r>
                <a:rPr lang="de-CH" sz="3300" b="0" kern="0" dirty="0" smtClean="0">
                  <a:latin typeface="+mn-lt"/>
                </a:rPr>
                <a:t> mwayen </a:t>
              </a:r>
              <a:r>
                <a:rPr lang="de-CH" sz="3300" b="0" kern="0" dirty="0" err="1" smtClean="0">
                  <a:latin typeface="+mn-lt"/>
                </a:rPr>
                <a:t>yon</a:t>
              </a:r>
              <a:r>
                <a:rPr lang="de-CH" sz="3300" b="0" kern="0" dirty="0" smtClean="0">
                  <a:latin typeface="+mn-lt"/>
                </a:rPr>
                <a:t> </a:t>
              </a:r>
              <a:r>
                <a:rPr lang="de-CH" sz="3300" b="0" kern="0" dirty="0" err="1" smtClean="0">
                  <a:latin typeface="+mn-lt"/>
                </a:rPr>
                <a:t>fenomèn</a:t>
              </a:r>
              <a:r>
                <a:rPr lang="de-CH" sz="3300" b="0" kern="0" dirty="0" smtClean="0">
                  <a:latin typeface="+mn-lt"/>
                </a:rPr>
                <a:t> </a:t>
              </a:r>
              <a:r>
                <a:rPr lang="de-CH" sz="3300" b="0" kern="0" dirty="0" err="1" smtClean="0">
                  <a:latin typeface="+mn-lt"/>
                </a:rPr>
                <a:t>kapab</a:t>
              </a:r>
              <a:r>
                <a:rPr lang="de-CH" sz="3300" b="0" kern="0" dirty="0" smtClean="0">
                  <a:latin typeface="+mn-lt"/>
                </a:rPr>
                <a:t> </a:t>
              </a:r>
              <a:r>
                <a:rPr lang="de-CH" sz="3300" b="0" kern="0" dirty="0" err="1" smtClean="0">
                  <a:latin typeface="+mn-lt"/>
                </a:rPr>
                <a:t>afeke</a:t>
              </a:r>
              <a:r>
                <a:rPr lang="de-CH" sz="3300" b="0" kern="0" dirty="0" smtClean="0">
                  <a:latin typeface="+mn-lt"/>
                </a:rPr>
                <a:t>.</a:t>
              </a: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>
              <a:off x="4511824" y="1916832"/>
              <a:ext cx="1152128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6600056" y="1915964"/>
              <a:ext cx="1152128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>
              <a:off x="8760296" y="1915964"/>
              <a:ext cx="1152128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>
              <a:off x="7392144" y="2420888"/>
              <a:ext cx="1152128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558" y="2943471"/>
            <a:ext cx="6748274" cy="368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31504" y="761652"/>
            <a:ext cx="3096344" cy="475460"/>
            <a:chOff x="5807968" y="522480"/>
            <a:chExt cx="3024336" cy="602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783405" y="585977"/>
            <a:ext cx="2506758" cy="692248"/>
          </a:xfrm>
        </p:spPr>
        <p:txBody>
          <a:bodyPr/>
          <a:lstStyle/>
          <a:p>
            <a:pPr eaLnBrk="1" hangingPunct="1"/>
            <a:r>
              <a:rPr lang="fr-FR" alt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RISK</a:t>
            </a:r>
          </a:p>
        </p:txBody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9A986799-689E-490A-A5EF-99EE4B9996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13002" y="1489787"/>
            <a:ext cx="9361040" cy="822972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de-CH" sz="3200" dirty="0"/>
              <a:t>Riks </a:t>
            </a:r>
            <a:r>
              <a:rPr lang="de-CH" sz="3200" dirty="0" smtClean="0"/>
              <a:t>se </a:t>
            </a:r>
            <a:r>
              <a:rPr lang="de-CH" sz="3200" dirty="0" err="1" smtClean="0"/>
              <a:t>pwobabilite</a:t>
            </a:r>
            <a:r>
              <a:rPr lang="de-CH" sz="3200" dirty="0" smtClean="0"/>
              <a:t> (</a:t>
            </a:r>
            <a:r>
              <a:rPr lang="de-CH" sz="3200" dirty="0" err="1" smtClean="0"/>
              <a:t>posiblite</a:t>
            </a:r>
            <a:r>
              <a:rPr lang="de-CH" sz="3200" dirty="0" smtClean="0"/>
              <a:t>) pou </a:t>
            </a:r>
            <a:r>
              <a:rPr lang="de-CH" sz="3200" dirty="0" err="1" smtClean="0"/>
              <a:t>yon</a:t>
            </a:r>
            <a:r>
              <a:rPr lang="de-CH" sz="3200" dirty="0" smtClean="0"/>
              <a:t> </a:t>
            </a:r>
            <a:r>
              <a:rPr lang="de-CH" sz="3200" dirty="0" err="1" smtClean="0"/>
              <a:t>fenomèn</a:t>
            </a:r>
            <a:r>
              <a:rPr lang="de-CH" sz="3200" dirty="0" smtClean="0"/>
              <a:t> </a:t>
            </a:r>
            <a:r>
              <a:rPr lang="de-CH" sz="3200" dirty="0" err="1" smtClean="0"/>
              <a:t>rive</a:t>
            </a:r>
            <a:r>
              <a:rPr lang="de-CH" sz="3200" dirty="0" smtClean="0"/>
              <a:t> manifeste </a:t>
            </a:r>
            <a:r>
              <a:rPr lang="de-CH" sz="3200" dirty="0" err="1" smtClean="0"/>
              <a:t>epi</a:t>
            </a:r>
            <a:r>
              <a:rPr lang="de-CH" sz="3200" dirty="0" smtClean="0"/>
              <a:t> pou l </a:t>
            </a:r>
            <a:r>
              <a:rPr lang="de-CH" sz="3200" dirty="0" err="1" smtClean="0"/>
              <a:t>afekte</a:t>
            </a:r>
            <a:r>
              <a:rPr lang="de-CH" sz="3200" dirty="0" smtClean="0"/>
              <a:t> </a:t>
            </a:r>
            <a:r>
              <a:rPr lang="de-CH" sz="3200" dirty="0" err="1" smtClean="0"/>
              <a:t>anje</a:t>
            </a:r>
            <a:r>
              <a:rPr lang="de-CH" sz="3200" dirty="0" smtClean="0"/>
              <a:t> </a:t>
            </a:r>
            <a:r>
              <a:rPr lang="de-CH" sz="3200" dirty="0" err="1" smtClean="0"/>
              <a:t>yo</a:t>
            </a:r>
            <a:endParaRPr lang="fr-FR" sz="3200" dirty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1905000" y="5075238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i="1">
                <a:latin typeface="Times New Roman" panose="02020603050405020304" pitchFamily="18" charset="0"/>
              </a:rPr>
              <a:t>	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7138" y="2766864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smtClean="0">
                <a:solidFill>
                  <a:srgbClr val="FF0000"/>
                </a:solidFill>
              </a:rPr>
              <a:t>Se </a:t>
            </a:r>
            <a:r>
              <a:rPr lang="fr-CH" sz="3200" b="1" dirty="0" err="1" smtClean="0">
                <a:solidFill>
                  <a:srgbClr val="FF0000"/>
                </a:solidFill>
              </a:rPr>
              <a:t>lè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</a:rPr>
              <a:t>aleya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</a:rPr>
              <a:t>kwaze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</a:rPr>
              <a:t>ak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</a:rPr>
              <a:t>anje</a:t>
            </a:r>
            <a:r>
              <a:rPr lang="fr-CH" sz="3200" b="1" dirty="0" smtClean="0">
                <a:solidFill>
                  <a:srgbClr val="FF0000"/>
                </a:solidFill>
              </a:rPr>
              <a:t> vin </a:t>
            </a:r>
            <a:r>
              <a:rPr lang="fr-CH" sz="3200" b="1" dirty="0" err="1" smtClean="0">
                <a:solidFill>
                  <a:srgbClr val="FF0000"/>
                </a:solidFill>
              </a:rPr>
              <a:t>gen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</a:rPr>
              <a:t>risk</a:t>
            </a:r>
            <a:endParaRPr lang="fr-CH" sz="3200" b="1" dirty="0" smtClean="0">
              <a:solidFill>
                <a:srgbClr val="FF0000"/>
              </a:solidFill>
            </a:endParaRPr>
          </a:p>
          <a:p>
            <a:pPr algn="ctr"/>
            <a:r>
              <a:rPr lang="fr-CH" sz="3200" b="1" dirty="0" err="1" smtClean="0">
                <a:solidFill>
                  <a:srgbClr val="FF0000"/>
                </a:solidFill>
              </a:rPr>
              <a:t>Risk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>
                <a:solidFill>
                  <a:srgbClr val="FF0000"/>
                </a:solidFill>
              </a:rPr>
              <a:t>= </a:t>
            </a:r>
            <a:r>
              <a:rPr lang="fr-CH" sz="3200" b="1" dirty="0" err="1" smtClean="0">
                <a:solidFill>
                  <a:srgbClr val="FF0000"/>
                </a:solidFill>
              </a:rPr>
              <a:t>Aleya</a:t>
            </a:r>
            <a:r>
              <a:rPr lang="fr-CH" sz="3200" b="1" dirty="0" smtClean="0">
                <a:solidFill>
                  <a:srgbClr val="FF0000"/>
                </a:solidFill>
              </a:rPr>
              <a:t> </a:t>
            </a:r>
            <a:r>
              <a:rPr lang="fr-CH" sz="3200" b="1" dirty="0">
                <a:solidFill>
                  <a:srgbClr val="FF0000"/>
                </a:solidFill>
              </a:rPr>
              <a:t>x </a:t>
            </a:r>
            <a:r>
              <a:rPr lang="fr-CH" sz="3200" b="1" dirty="0" err="1" smtClean="0">
                <a:solidFill>
                  <a:srgbClr val="FF0000"/>
                </a:solidFill>
              </a:rPr>
              <a:t>Anje</a:t>
            </a:r>
            <a:endParaRPr lang="fr-CH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3610984"/>
            <a:ext cx="2004442" cy="2928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632" y="4463309"/>
            <a:ext cx="3024336" cy="2138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3717032"/>
            <a:ext cx="1738846" cy="296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3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01" y="3157880"/>
            <a:ext cx="1300768" cy="1135216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 bwMode="auto">
          <a:xfrm flipH="1">
            <a:off x="2182544" y="188640"/>
            <a:ext cx="2689320" cy="1944216"/>
          </a:xfrm>
          <a:prstGeom prst="wedgeEllipseCallout">
            <a:avLst>
              <a:gd name="adj1" fmla="val -55"/>
              <a:gd name="adj2" fmla="val 69685"/>
            </a:avLst>
          </a:prstGeom>
          <a:solidFill>
            <a:schemeClr val="bg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/>
              <a:t>Eske la a gen </a:t>
            </a:r>
            <a:r>
              <a:rPr lang="de-CH" dirty="0" err="1" smtClean="0"/>
              <a:t>aleya</a:t>
            </a:r>
            <a:r>
              <a:rPr lang="de-CH" dirty="0" smtClean="0"/>
              <a:t>?</a:t>
            </a:r>
            <a:endParaRPr lang="fr-FR" dirty="0"/>
          </a:p>
        </p:txBody>
      </p:sp>
      <p:sp>
        <p:nvSpPr>
          <p:cNvPr id="7" name="Oval 6"/>
          <p:cNvSpPr/>
          <p:nvPr/>
        </p:nvSpPr>
        <p:spPr bwMode="auto">
          <a:xfrm>
            <a:off x="2999656" y="1268760"/>
            <a:ext cx="1224136" cy="66498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2800" b="1" dirty="0">
                <a:solidFill>
                  <a:schemeClr val="bg1"/>
                </a:solidFill>
              </a:rPr>
              <a:t>WI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351" y="89913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err="1" smtClean="0">
                <a:solidFill>
                  <a:srgbClr val="FF0000"/>
                </a:solidFill>
              </a:rPr>
              <a:t>Egzèsis</a:t>
            </a:r>
            <a:endParaRPr lang="fr-FR" sz="2800" i="1" dirty="0">
              <a:solidFill>
                <a:srgbClr val="FF0000"/>
              </a:solidFill>
            </a:endParaRPr>
          </a:p>
        </p:txBody>
      </p:sp>
      <p:sp>
        <p:nvSpPr>
          <p:cNvPr id="10" name="7-Point Star 9"/>
          <p:cNvSpPr/>
          <p:nvPr/>
        </p:nvSpPr>
        <p:spPr bwMode="auto">
          <a:xfrm>
            <a:off x="7752184" y="3526442"/>
            <a:ext cx="3168352" cy="2686799"/>
          </a:xfrm>
          <a:prstGeom prst="star7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 err="1" smtClean="0"/>
              <a:t>Èske</a:t>
            </a:r>
            <a:r>
              <a:rPr lang="de-CH" dirty="0" smtClean="0"/>
              <a:t> </a:t>
            </a:r>
            <a:r>
              <a:rPr lang="de-CH" dirty="0"/>
              <a:t>la a gen </a:t>
            </a:r>
            <a:r>
              <a:rPr lang="de-CH" dirty="0" err="1"/>
              <a:t>risk</a:t>
            </a:r>
            <a:r>
              <a:rPr lang="de-CH" dirty="0"/>
              <a:t>?</a:t>
            </a:r>
            <a:endParaRPr lang="fr-FR" dirty="0"/>
          </a:p>
        </p:txBody>
      </p:sp>
      <p:sp>
        <p:nvSpPr>
          <p:cNvPr id="11" name="Oval 10"/>
          <p:cNvSpPr/>
          <p:nvPr/>
        </p:nvSpPr>
        <p:spPr bwMode="auto">
          <a:xfrm>
            <a:off x="8545368" y="5212288"/>
            <a:ext cx="1440160" cy="66498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2800" b="1" dirty="0">
                <a:solidFill>
                  <a:schemeClr val="bg1"/>
                </a:solidFill>
              </a:rPr>
              <a:t>NON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5977434" y="860956"/>
            <a:ext cx="2736304" cy="2493727"/>
          </a:xfrm>
          <a:prstGeom prst="wedgeEllipseCallout">
            <a:avLst>
              <a:gd name="adj1" fmla="val -14313"/>
              <a:gd name="adj2" fmla="val 48191"/>
            </a:avLst>
          </a:prstGeom>
          <a:solidFill>
            <a:schemeClr val="bg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/>
              <a:t>Eske la a gen </a:t>
            </a:r>
            <a:r>
              <a:rPr lang="de-CH" dirty="0" err="1" smtClean="0"/>
              <a:t>anje</a:t>
            </a:r>
            <a:r>
              <a:rPr lang="de-CH" dirty="0" smtClean="0"/>
              <a:t>?</a:t>
            </a:r>
            <a:endParaRPr lang="fr-FR" dirty="0"/>
          </a:p>
        </p:txBody>
      </p:sp>
      <p:sp>
        <p:nvSpPr>
          <p:cNvPr id="9" name="Oval 8"/>
          <p:cNvSpPr/>
          <p:nvPr/>
        </p:nvSpPr>
        <p:spPr bwMode="auto">
          <a:xfrm>
            <a:off x="6565153" y="2431970"/>
            <a:ext cx="1440160" cy="66498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2800" b="1" dirty="0">
                <a:solidFill>
                  <a:schemeClr val="bg1"/>
                </a:solidFill>
              </a:rPr>
              <a:t>NON</a:t>
            </a:r>
            <a:endParaRPr lang="fr-FR" sz="2800" b="1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63351" y="2918858"/>
            <a:ext cx="5549662" cy="3676268"/>
            <a:chOff x="642479" y="2973626"/>
            <a:chExt cx="5889117" cy="3606463"/>
          </a:xfrm>
        </p:grpSpPr>
        <p:sp>
          <p:nvSpPr>
            <p:cNvPr id="30" name="Rectangle 29"/>
            <p:cNvSpPr/>
            <p:nvPr/>
          </p:nvSpPr>
          <p:spPr bwMode="auto">
            <a:xfrm>
              <a:off x="642479" y="2973626"/>
              <a:ext cx="5889116" cy="36064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0828" y="5340091"/>
              <a:ext cx="1300768" cy="11352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49" y="3803631"/>
            <a:ext cx="2999492" cy="29202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241" y="6423549"/>
            <a:ext cx="5255207" cy="152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4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520" y="836712"/>
            <a:ext cx="8352928" cy="547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 bwMode="auto">
          <a:xfrm flipH="1">
            <a:off x="407368" y="910220"/>
            <a:ext cx="3985464" cy="1320089"/>
          </a:xfrm>
          <a:prstGeom prst="wedgeEllipseCallout">
            <a:avLst/>
          </a:prstGeom>
          <a:solidFill>
            <a:schemeClr val="bg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/>
              <a:t>Eske la a </a:t>
            </a:r>
            <a:r>
              <a:rPr lang="de-CH" dirty="0" smtClean="0"/>
              <a:t>gen </a:t>
            </a:r>
            <a:r>
              <a:rPr lang="de-CH" dirty="0" err="1" smtClean="0"/>
              <a:t>aleya</a:t>
            </a:r>
            <a:r>
              <a:rPr lang="de-CH" dirty="0" smtClean="0"/>
              <a:t>?</a:t>
            </a:r>
            <a:endParaRPr lang="fr-FR" dirty="0"/>
          </a:p>
        </p:txBody>
      </p:sp>
      <p:sp>
        <p:nvSpPr>
          <p:cNvPr id="7" name="Oval 6"/>
          <p:cNvSpPr/>
          <p:nvPr/>
        </p:nvSpPr>
        <p:spPr bwMode="auto">
          <a:xfrm>
            <a:off x="1968052" y="1264550"/>
            <a:ext cx="1103612" cy="50826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1600" b="1" dirty="0">
                <a:solidFill>
                  <a:schemeClr val="bg1"/>
                </a:solidFill>
              </a:rPr>
              <a:t>WI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5231904" y="476672"/>
            <a:ext cx="4248472" cy="1153390"/>
          </a:xfrm>
          <a:prstGeom prst="wedgeEllipseCallout">
            <a:avLst/>
          </a:prstGeom>
          <a:solidFill>
            <a:schemeClr val="bg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/>
              <a:t>Eske la a gen </a:t>
            </a:r>
            <a:r>
              <a:rPr lang="de-CH" dirty="0" err="1" smtClean="0"/>
              <a:t>anje</a:t>
            </a:r>
            <a:r>
              <a:rPr lang="de-CH" dirty="0" smtClean="0"/>
              <a:t>?</a:t>
            </a:r>
            <a:endParaRPr lang="fr-FR" dirty="0"/>
          </a:p>
        </p:txBody>
      </p:sp>
      <p:sp>
        <p:nvSpPr>
          <p:cNvPr id="9" name="Oval 8"/>
          <p:cNvSpPr/>
          <p:nvPr/>
        </p:nvSpPr>
        <p:spPr bwMode="auto">
          <a:xfrm>
            <a:off x="6644393" y="1045378"/>
            <a:ext cx="1089999" cy="52488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2000" b="1" dirty="0">
                <a:solidFill>
                  <a:schemeClr val="bg1"/>
                </a:solidFill>
              </a:rPr>
              <a:t>WI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10397"/>
          <a:stretch/>
        </p:blipFill>
        <p:spPr>
          <a:xfrm>
            <a:off x="5172408" y="4035519"/>
            <a:ext cx="2592288" cy="2030996"/>
          </a:xfrm>
        </p:spPr>
      </p:pic>
      <p:sp>
        <p:nvSpPr>
          <p:cNvPr id="11" name="Oval 10"/>
          <p:cNvSpPr/>
          <p:nvPr/>
        </p:nvSpPr>
        <p:spPr bwMode="auto">
          <a:xfrm>
            <a:off x="9217368" y="4010990"/>
            <a:ext cx="1440160" cy="66498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2800" b="1" dirty="0">
                <a:solidFill>
                  <a:schemeClr val="bg1"/>
                </a:solidFill>
              </a:rPr>
              <a:t>WI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0" name="7-Point Star 9"/>
          <p:cNvSpPr/>
          <p:nvPr/>
        </p:nvSpPr>
        <p:spPr bwMode="auto">
          <a:xfrm>
            <a:off x="8425280" y="2799716"/>
            <a:ext cx="3024336" cy="2274746"/>
          </a:xfrm>
          <a:prstGeom prst="star7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 err="1" smtClean="0"/>
              <a:t>Èske</a:t>
            </a:r>
            <a:r>
              <a:rPr lang="de-CH" dirty="0" smtClean="0"/>
              <a:t> </a:t>
            </a:r>
            <a:r>
              <a:rPr lang="de-CH" dirty="0"/>
              <a:t>la a gen </a:t>
            </a:r>
            <a:r>
              <a:rPr lang="de-CH" dirty="0" err="1"/>
              <a:t>risk</a:t>
            </a:r>
            <a:r>
              <a:rPr lang="de-CH" dirty="0"/>
              <a:t>?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20437"/>
          <a:stretch/>
        </p:blipFill>
        <p:spPr>
          <a:xfrm>
            <a:off x="1968052" y="2437646"/>
            <a:ext cx="6408712" cy="3874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909515"/>
            <a:ext cx="8879197" cy="989013"/>
          </a:xfrm>
        </p:spPr>
        <p:txBody>
          <a:bodyPr/>
          <a:lstStyle/>
          <a:p>
            <a:r>
              <a:rPr lang="fr-FR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RISK </a:t>
            </a:r>
            <a:r>
              <a:rPr lang="fr-FR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fr-FR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ALEYA</a:t>
            </a:r>
            <a:r>
              <a:rPr lang="en-US" dirty="0" smtClean="0"/>
              <a:t> </a:t>
            </a:r>
            <a:r>
              <a:rPr lang="fr-FR" sz="2400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fr-FR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CH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ANJE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"/>
          <a:stretch/>
        </p:blipFill>
        <p:spPr>
          <a:xfrm>
            <a:off x="1821236" y="1628800"/>
            <a:ext cx="8194500" cy="4680521"/>
          </a:xfrm>
        </p:spPr>
      </p:pic>
      <p:sp>
        <p:nvSpPr>
          <p:cNvPr id="6" name="TextBox 5"/>
          <p:cNvSpPr txBox="1"/>
          <p:nvPr/>
        </p:nvSpPr>
        <p:spPr>
          <a:xfrm>
            <a:off x="4511420" y="2615747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ALEYA</a:t>
            </a:r>
            <a:endParaRPr lang="fr-F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192344" y="5166191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/>
              <a:t> </a:t>
            </a:r>
            <a:endParaRPr lang="fr-F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80176" y="2276872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/>
              <a:t>Risk</a:t>
            </a:r>
            <a:endParaRPr lang="fr-F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59492" y="3852751"/>
            <a:ext cx="20819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ANJE</a:t>
            </a:r>
            <a:endParaRPr lang="fr-F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91944" y="3238255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X</a:t>
            </a:r>
            <a:endParaRPr lang="fr-FR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Arrow 28"/>
          <p:cNvSpPr/>
          <p:nvPr/>
        </p:nvSpPr>
        <p:spPr bwMode="auto">
          <a:xfrm rot="10800000">
            <a:off x="7375077" y="5301208"/>
            <a:ext cx="1065228" cy="13501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9956" y="1119846"/>
            <a:ext cx="3096344" cy="475460"/>
            <a:chOff x="5807968" y="522480"/>
            <a:chExt cx="3024336" cy="602587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7813665" y="317848"/>
            <a:ext cx="4072544" cy="2365306"/>
          </a:xfrm>
          <a:prstGeom prst="rect">
            <a:avLst/>
          </a:prstGeom>
          <a:solidFill>
            <a:srgbClr val="EDF6F7"/>
          </a:solidFill>
          <a:ln w="9525" cap="flat" cmpd="sng" algn="ctr">
            <a:solidFill>
              <a:srgbClr val="EDF6F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03512" y="1727504"/>
            <a:ext cx="1296144" cy="4053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20" y="911944"/>
            <a:ext cx="3793128" cy="720080"/>
          </a:xfrm>
        </p:spPr>
        <p:txBody>
          <a:bodyPr/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VILNERABILITE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40682" y="405607"/>
            <a:ext cx="404552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       </a:t>
            </a:r>
            <a:r>
              <a:rPr lang="fr-FR" sz="1800" i="1" dirty="0" err="1" smtClean="0"/>
              <a:t>Fason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yo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bati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kay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yo</a:t>
            </a:r>
            <a:r>
              <a:rPr lang="fr-FR" sz="1800" i="1" dirty="0" smtClean="0"/>
              <a:t> </a:t>
            </a:r>
          </a:p>
          <a:p>
            <a:r>
              <a:rPr lang="fr-FR" sz="1800" i="1" dirty="0" smtClean="0"/>
              <a:t>          (</a:t>
            </a:r>
            <a:r>
              <a:rPr lang="fr-FR" sz="1800" i="1" dirty="0" err="1" smtClean="0"/>
              <a:t>règ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yo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suiv</a:t>
            </a:r>
            <a:r>
              <a:rPr lang="fr-FR" sz="1800" i="1" dirty="0" smtClean="0"/>
              <a:t>, </a:t>
            </a:r>
            <a:r>
              <a:rPr lang="fr-FR" sz="1800" i="1" dirty="0" err="1" smtClean="0"/>
              <a:t>materyo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yo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itilize</a:t>
            </a:r>
            <a:r>
              <a:rPr lang="fr-FR" sz="1800" i="1" dirty="0" smtClean="0"/>
              <a:t>…)</a:t>
            </a:r>
          </a:p>
          <a:p>
            <a:r>
              <a:rPr lang="fr-FR" sz="1800" i="1" dirty="0" smtClean="0"/>
              <a:t>       </a:t>
            </a:r>
            <a:r>
              <a:rPr lang="fr-FR" sz="1800" i="1" dirty="0" err="1" smtClean="0"/>
              <a:t>Abitid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ki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pa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twò</a:t>
            </a:r>
            <a:r>
              <a:rPr lang="fr-FR" sz="1800" i="1" dirty="0" smtClean="0"/>
              <a:t> bon nan </a:t>
            </a:r>
            <a:r>
              <a:rPr lang="fr-FR" sz="1800" i="1" dirty="0" err="1" smtClean="0"/>
              <a:t>fason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yo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viv</a:t>
            </a:r>
            <a:endParaRPr lang="fr-FR" sz="1800" i="1" dirty="0" smtClean="0"/>
          </a:p>
          <a:p>
            <a:r>
              <a:rPr lang="fr-FR" sz="1800" i="1" dirty="0" smtClean="0"/>
              <a:t>       </a:t>
            </a:r>
            <a:r>
              <a:rPr lang="fr-FR" sz="1800" i="1" dirty="0" err="1" smtClean="0"/>
              <a:t>Mank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mwayen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ekonomik</a:t>
            </a:r>
            <a:endParaRPr lang="fr-FR" sz="1800" i="1" dirty="0" smtClean="0"/>
          </a:p>
          <a:p>
            <a:r>
              <a:rPr lang="fr-FR" sz="1800" i="1" dirty="0" smtClean="0"/>
              <a:t>       </a:t>
            </a:r>
            <a:r>
              <a:rPr lang="fr-FR" sz="1800" i="1" dirty="0" err="1" smtClean="0"/>
              <a:t>elatriye</a:t>
            </a:r>
            <a:endParaRPr lang="fr-FR" sz="1800" i="1" dirty="0" smtClean="0"/>
          </a:p>
          <a:p>
            <a:endParaRPr lang="fr-FR" sz="1600" i="1" dirty="0" smtClean="0"/>
          </a:p>
          <a:p>
            <a:pPr algn="ctr"/>
            <a:r>
              <a:rPr lang="fr-FR" sz="1800" dirty="0" err="1">
                <a:solidFill>
                  <a:srgbClr val="414042"/>
                </a:solidFill>
                <a:latin typeface="SegoeUI-Semilight"/>
              </a:rPr>
              <a:t>Yo</a:t>
            </a:r>
            <a:r>
              <a:rPr lang="fr-FR" sz="1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1800" dirty="0" err="1">
                <a:solidFill>
                  <a:srgbClr val="414042"/>
                </a:solidFill>
                <a:latin typeface="SegoeUI-Semilight"/>
              </a:rPr>
              <a:t>rele</a:t>
            </a:r>
            <a:r>
              <a:rPr lang="fr-FR" sz="1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1800" dirty="0" err="1">
                <a:solidFill>
                  <a:srgbClr val="414042"/>
                </a:solidFill>
                <a:latin typeface="SegoeUI-Semilight"/>
              </a:rPr>
              <a:t>kondisyon</a:t>
            </a:r>
            <a:r>
              <a:rPr lang="fr-FR" sz="1800" dirty="0">
                <a:solidFill>
                  <a:srgbClr val="414042"/>
                </a:solidFill>
                <a:latin typeface="SegoeUI-Semilight"/>
              </a:rPr>
              <a:t> sa </a:t>
            </a:r>
            <a:r>
              <a:rPr lang="fr-FR" sz="1800" dirty="0" err="1">
                <a:solidFill>
                  <a:srgbClr val="414042"/>
                </a:solidFill>
                <a:latin typeface="SegoeUI-Semilight"/>
              </a:rPr>
              <a:t>yo</a:t>
            </a:r>
            <a:r>
              <a:rPr lang="fr-FR" sz="1800" dirty="0">
                <a:solidFill>
                  <a:srgbClr val="414042"/>
                </a:solidFill>
                <a:latin typeface="SegoeUI-Semilight"/>
              </a:rPr>
              <a:t> </a:t>
            </a:r>
            <a:endParaRPr lang="fr-FR" sz="1800" dirty="0" smtClean="0">
              <a:solidFill>
                <a:srgbClr val="414042"/>
              </a:solidFill>
              <a:latin typeface="SegoeUI-Semilight"/>
            </a:endParaRPr>
          </a:p>
          <a:p>
            <a:pPr algn="ctr"/>
            <a:r>
              <a:rPr lang="fr-FR" sz="1800" b="1" dirty="0" smtClean="0">
                <a:solidFill>
                  <a:srgbClr val="FF0000"/>
                </a:solidFill>
                <a:latin typeface="SegoeUI-Semilight"/>
              </a:rPr>
              <a:t>FAKTÈ VILNERABILITE</a:t>
            </a:r>
            <a:endParaRPr lang="fr-FR" i="1" dirty="0"/>
          </a:p>
        </p:txBody>
      </p:sp>
      <p:sp>
        <p:nvSpPr>
          <p:cNvPr id="6" name="Rectangle 5"/>
          <p:cNvSpPr/>
          <p:nvPr/>
        </p:nvSpPr>
        <p:spPr>
          <a:xfrm>
            <a:off x="487622" y="1621204"/>
            <a:ext cx="6840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414042"/>
                </a:solidFill>
                <a:latin typeface="SegoeUI-Semilight"/>
              </a:rPr>
              <a:t>Se nivo </a:t>
            </a:r>
            <a:r>
              <a:rPr lang="fr-FR" sz="2800" dirty="0" err="1">
                <a:solidFill>
                  <a:srgbClr val="414042"/>
                </a:solidFill>
                <a:latin typeface="SegoeUI-Semilight"/>
              </a:rPr>
              <a:t>feblès</a:t>
            </a:r>
            <a:r>
              <a:rPr lang="fr-FR" sz="2800" dirty="0">
                <a:solidFill>
                  <a:srgbClr val="414042"/>
                </a:solidFill>
                <a:latin typeface="SegoeUI-Semilight"/>
              </a:rPr>
              <a:t>  </a:t>
            </a:r>
            <a:r>
              <a:rPr lang="fr-FR" sz="2800" dirty="0" err="1">
                <a:solidFill>
                  <a:srgbClr val="414042"/>
                </a:solidFill>
                <a:latin typeface="SegoeUI-Semilight"/>
              </a:rPr>
              <a:t>yon</a:t>
            </a:r>
            <a:r>
              <a:rPr lang="fr-FR" sz="2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>
                <a:solidFill>
                  <a:srgbClr val="414042"/>
                </a:solidFill>
                <a:latin typeface="SegoeUI-Semilight"/>
              </a:rPr>
              <a:t>zòn</a:t>
            </a:r>
            <a:r>
              <a:rPr lang="fr-FR" sz="2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>
                <a:solidFill>
                  <a:srgbClr val="414042"/>
                </a:solidFill>
                <a:latin typeface="SegoeUI-Semilight"/>
              </a:rPr>
              <a:t>oubyen</a:t>
            </a:r>
            <a:r>
              <a:rPr lang="fr-FR" sz="2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>
                <a:solidFill>
                  <a:srgbClr val="414042"/>
                </a:solidFill>
                <a:latin typeface="SegoeUI-Semilight"/>
              </a:rPr>
              <a:t>yon</a:t>
            </a:r>
            <a:r>
              <a:rPr lang="fr-FR" sz="2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konstriksyon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genyen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ki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ka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rann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li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viktim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lè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 smtClean="0">
                <a:solidFill>
                  <a:srgbClr val="414042"/>
                </a:solidFill>
                <a:latin typeface="SegoeUI-Semilight"/>
              </a:rPr>
              <a:t>yon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err="1">
                <a:solidFill>
                  <a:srgbClr val="414042"/>
                </a:solidFill>
                <a:latin typeface="SegoeUI-Semilight"/>
              </a:rPr>
              <a:t>aleya</a:t>
            </a:r>
            <a:r>
              <a:rPr lang="fr-FR" sz="2800" dirty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800" dirty="0" smtClean="0">
                <a:solidFill>
                  <a:srgbClr val="414042"/>
                </a:solidFill>
                <a:latin typeface="SegoeUI-Semilight"/>
              </a:rPr>
              <a:t>frape</a:t>
            </a:r>
            <a:endParaRPr lang="fr-FR" sz="18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8184232" y="3864770"/>
            <a:ext cx="3744416" cy="2672970"/>
          </a:xfrm>
          <a:prstGeom prst="rect">
            <a:avLst/>
          </a:prstGeom>
          <a:solidFill>
            <a:srgbClr val="EDF6F7"/>
          </a:solidFill>
          <a:ln w="9525" cap="flat" cmpd="sng" algn="ctr">
            <a:solidFill>
              <a:srgbClr val="EDF6F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72264" y="4073004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Selon nivo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faktè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sa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yo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ye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,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yon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anje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kapab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pi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vilnerab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pase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yon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lòt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.</a:t>
            </a:r>
          </a:p>
          <a:p>
            <a:endParaRPr lang="fr-FR" sz="2000" dirty="0">
              <a:solidFill>
                <a:srgbClr val="414042"/>
              </a:solidFill>
              <a:latin typeface="SegoeUI-Semilight"/>
            </a:endParaRPr>
          </a:p>
          <a:p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Se sa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yo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rele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</a:p>
          <a:p>
            <a:r>
              <a:rPr lang="fr-FR" sz="2000" b="1" dirty="0" smtClean="0">
                <a:solidFill>
                  <a:srgbClr val="FF0000"/>
                </a:solidFill>
                <a:latin typeface="SegoeUI-Semilight"/>
              </a:rPr>
              <a:t>DEGRE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dirty="0" err="1" smtClean="0">
                <a:solidFill>
                  <a:srgbClr val="414042"/>
                </a:solidFill>
                <a:latin typeface="SegoeUI-Semilight"/>
              </a:rPr>
              <a:t>oswa</a:t>
            </a:r>
            <a:r>
              <a:rPr lang="fr-FR" sz="2000" dirty="0" smtClean="0">
                <a:solidFill>
                  <a:srgbClr val="414042"/>
                </a:solidFill>
                <a:latin typeface="SegoeUI-Semilight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SegoeUI-Semilight"/>
              </a:rPr>
              <a:t>NIVO VILNERABILITE</a:t>
            </a:r>
            <a:endParaRPr lang="fr-FR" sz="18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53" y="3717032"/>
            <a:ext cx="3885127" cy="30597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23" y="3717032"/>
            <a:ext cx="2889158" cy="3059796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 bwMode="auto">
          <a:xfrm>
            <a:off x="2829614" y="2060848"/>
            <a:ext cx="4922569" cy="9290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663340" y="3160533"/>
            <a:ext cx="1065228" cy="13501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008" y="1340768"/>
            <a:ext cx="3127288" cy="2250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0219" y="3530317"/>
            <a:ext cx="158324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CH" sz="1600" i="1" dirty="0" smtClean="0">
                <a:solidFill>
                  <a:srgbClr val="FF0000"/>
                </a:solidFill>
              </a:rPr>
              <a:t>12 </a:t>
            </a:r>
            <a:r>
              <a:rPr lang="fr-CH" sz="1600" i="1" dirty="0" err="1" smtClean="0">
                <a:solidFill>
                  <a:srgbClr val="FF0000"/>
                </a:solidFill>
              </a:rPr>
              <a:t>Janvye</a:t>
            </a:r>
            <a:r>
              <a:rPr lang="fr-CH" sz="1600" i="1" dirty="0" smtClean="0">
                <a:solidFill>
                  <a:srgbClr val="FF0000"/>
                </a:solidFill>
              </a:rPr>
              <a:t> 2010</a:t>
            </a:r>
            <a:endParaRPr lang="fr-CH" sz="1600" i="1" dirty="0">
              <a:solidFill>
                <a:srgbClr val="FF0000"/>
              </a:solidFill>
            </a:endParaRPr>
          </a:p>
        </p:txBody>
      </p:sp>
      <p:sp>
        <p:nvSpPr>
          <p:cNvPr id="7" name="Titel 6"/>
          <p:cNvSpPr txBox="1">
            <a:spLocks/>
          </p:cNvSpPr>
          <p:nvPr/>
        </p:nvSpPr>
        <p:spPr bwMode="auto">
          <a:xfrm>
            <a:off x="375255" y="4439131"/>
            <a:ext cx="191469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u="sng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Inondasyon</a:t>
            </a:r>
            <a:endParaRPr lang="fr-FR" sz="2000" u="sng" kern="0" dirty="0" smtClean="0">
              <a:solidFill>
                <a:srgbClr val="000000"/>
              </a:solidFill>
              <a:latin typeface="Arial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Rivyè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desann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risèlman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</a:p>
          <a:p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lav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toransyèl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ewozyon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bèj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lanmè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monte</a:t>
            </a:r>
            <a:endParaRPr lang="fr-FR" sz="2000" b="0" i="1" kern="0" dirty="0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81008" y="4448707"/>
            <a:ext cx="3127288" cy="2034755"/>
            <a:chOff x="755575" y="2153424"/>
            <a:chExt cx="6263971" cy="35078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5" y="2153424"/>
              <a:ext cx="6263971" cy="350782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04048" y="4581128"/>
              <a:ext cx="1008112" cy="3600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CH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7" y="1340767"/>
            <a:ext cx="3442319" cy="2232381"/>
          </a:xfrm>
          <a:prstGeom prst="rect">
            <a:avLst/>
          </a:prstGeom>
        </p:spPr>
      </p:pic>
      <p:sp>
        <p:nvSpPr>
          <p:cNvPr id="15" name="Titel 6"/>
          <p:cNvSpPr txBox="1">
            <a:spLocks/>
          </p:cNvSpPr>
          <p:nvPr/>
        </p:nvSpPr>
        <p:spPr bwMode="auto">
          <a:xfrm>
            <a:off x="6358777" y="1340767"/>
            <a:ext cx="2016224" cy="152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fr-FR" sz="2000" u="sng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Mouvman</a:t>
            </a:r>
            <a:r>
              <a:rPr lang="fr-FR" sz="2000" u="sng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u="sng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teren</a:t>
            </a:r>
            <a:endParaRPr lang="fr-FR" sz="2000" u="sng" kern="0" dirty="0" smtClean="0">
              <a:solidFill>
                <a:srgbClr val="000000"/>
              </a:solidFill>
              <a:latin typeface="Arial" pitchFamily="-72" charset="0"/>
              <a:ea typeface="Calibri" pitchFamily="-72" charset="0"/>
              <a:cs typeface="Calibri" pitchFamily="-72" charset="0"/>
            </a:endParaRPr>
          </a:p>
          <a:p>
            <a:pPr lvl="0" eaLnBrk="1" hangingPunct="1"/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Glisman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tè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</a:p>
          <a:p>
            <a:pPr lvl="0" eaLnBrk="1" hangingPunct="1"/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deboulonnay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wòch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deboulonnay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tè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, 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efondreman</a:t>
            </a:r>
            <a:endParaRPr lang="fr-FR" sz="2000" b="0" i="1" kern="0" dirty="0" smtClean="0">
              <a:solidFill>
                <a:srgbClr val="000000"/>
              </a:solidFill>
              <a:latin typeface="Arial" pitchFamily="-72" charset="0"/>
              <a:ea typeface="Calibri" pitchFamily="-72" charset="0"/>
              <a:cs typeface="Calibri" pitchFamily="-7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57" y="4448707"/>
            <a:ext cx="3442319" cy="20347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11941" y="6422894"/>
            <a:ext cx="2158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err="1" smtClean="0">
                <a:solidFill>
                  <a:srgbClr val="FF0000"/>
                </a:solidFill>
              </a:rPr>
              <a:t>Coteaux</a:t>
            </a:r>
            <a:r>
              <a:rPr lang="de-CH" sz="1600" i="1" dirty="0" smtClean="0">
                <a:solidFill>
                  <a:srgbClr val="FF0000"/>
                </a:solidFill>
              </a:rPr>
              <a:t>, </a:t>
            </a:r>
            <a:r>
              <a:rPr lang="de-CH" sz="1600" b="0" i="1" dirty="0" smtClean="0">
                <a:solidFill>
                  <a:srgbClr val="FF0000"/>
                </a:solidFill>
              </a:rPr>
              <a:t>Matthew 2016</a:t>
            </a:r>
            <a:endParaRPr lang="fr-CH" sz="1600" b="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30415" y="349830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err="1" smtClean="0">
                <a:solidFill>
                  <a:srgbClr val="FF0000"/>
                </a:solidFill>
              </a:rPr>
              <a:t>Bourdon</a:t>
            </a:r>
            <a:r>
              <a:rPr lang="de-CH" sz="1600" i="1" dirty="0" smtClean="0">
                <a:solidFill>
                  <a:srgbClr val="FF0000"/>
                </a:solidFill>
              </a:rPr>
              <a:t>, 2004</a:t>
            </a:r>
            <a:endParaRPr lang="fr-CH" sz="1600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7808" y="642289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err="1" smtClean="0">
                <a:solidFill>
                  <a:srgbClr val="FF0000"/>
                </a:solidFill>
              </a:rPr>
              <a:t>Gonaives</a:t>
            </a:r>
            <a:r>
              <a:rPr lang="de-CH" sz="1600" i="1" dirty="0" smtClean="0">
                <a:solidFill>
                  <a:srgbClr val="FF0000"/>
                </a:solidFill>
              </a:rPr>
              <a:t>, 2004</a:t>
            </a:r>
            <a:endParaRPr lang="fr-CH" sz="1600" i="1" dirty="0">
              <a:solidFill>
                <a:srgbClr val="FF0000"/>
              </a:solidFill>
            </a:endParaRPr>
          </a:p>
        </p:txBody>
      </p:sp>
      <p:sp>
        <p:nvSpPr>
          <p:cNvPr id="21" name="Titel 6"/>
          <p:cNvSpPr txBox="1">
            <a:spLocks/>
          </p:cNvSpPr>
          <p:nvPr/>
        </p:nvSpPr>
        <p:spPr bwMode="auto">
          <a:xfrm>
            <a:off x="375255" y="1340768"/>
            <a:ext cx="210014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fr-FR" sz="2000" u="sng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Tranblemann</a:t>
            </a:r>
            <a:r>
              <a:rPr lang="fr-FR" sz="2000" u="sng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fr-FR" sz="2000" u="sng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tè</a:t>
            </a:r>
            <a:endParaRPr lang="fr-FR" sz="2000" u="sng" kern="0" dirty="0" smtClean="0">
              <a:solidFill>
                <a:srgbClr val="000000"/>
              </a:solidFill>
              <a:latin typeface="Arial" pitchFamily="-72" charset="0"/>
              <a:ea typeface="Calibri" pitchFamily="-72" charset="0"/>
              <a:cs typeface="Calibri" pitchFamily="-72" charset="0"/>
            </a:endParaRPr>
          </a:p>
          <a:p>
            <a:pPr lvl="0" eaLnBrk="1" hangingPunct="1"/>
            <a:r>
              <a:rPr lang="fr-FR" sz="14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(</a:t>
            </a:r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Goudougouudou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)</a:t>
            </a:r>
          </a:p>
        </p:txBody>
      </p:sp>
      <p:sp>
        <p:nvSpPr>
          <p:cNvPr id="22" name="Titel 6"/>
          <p:cNvSpPr txBox="1">
            <a:spLocks/>
          </p:cNvSpPr>
          <p:nvPr/>
        </p:nvSpPr>
        <p:spPr bwMode="auto">
          <a:xfrm>
            <a:off x="6358777" y="4439131"/>
            <a:ext cx="2041480" cy="123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000" u="sng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Ouragan (</a:t>
            </a:r>
            <a:r>
              <a:rPr lang="fr-FR" sz="2000" u="sng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siklòn</a:t>
            </a:r>
            <a:r>
              <a:rPr lang="fr-FR" sz="2000" u="sng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)</a:t>
            </a:r>
            <a:endParaRPr lang="fr-FR" sz="2800" u="sng" kern="0" dirty="0">
              <a:solidFill>
                <a:srgbClr val="000000"/>
              </a:solidFill>
              <a:latin typeface="Arial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  <a:sym typeface="Wingdings" panose="05000000000000000000" pitchFamily="2" charset="2"/>
              </a:rPr>
              <a:t>Gwo</a:t>
            </a:r>
            <a:r>
              <a:rPr lang="fr-FR" sz="1600" b="0" i="1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  <a:sym typeface="Wingdings" panose="05000000000000000000" pitchFamily="2" charset="2"/>
              </a:rPr>
              <a:t> van, </a:t>
            </a:r>
          </a:p>
          <a:p>
            <a:r>
              <a:rPr lang="fr-FR" sz="1600" b="0" i="1" kern="0" dirty="0" err="1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  <a:sym typeface="Wingdings" panose="05000000000000000000" pitchFamily="2" charset="2"/>
              </a:rPr>
              <a:t>lapli</a:t>
            </a:r>
            <a:endParaRPr lang="fr-FR" sz="1600" b="0" i="1" kern="0" dirty="0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  <a:p>
            <a:r>
              <a:rPr lang="fr-FR" kern="0" dirty="0" smtClean="0">
                <a:solidFill>
                  <a:srgbClr val="000000"/>
                </a:solidFill>
                <a:latin typeface="Arial" pitchFamily="-72" charset="0"/>
                <a:ea typeface="Calibri" pitchFamily="-72" charset="0"/>
                <a:cs typeface="Calibri" pitchFamily="-72" charset="0"/>
              </a:rPr>
              <a:t>	</a:t>
            </a:r>
            <a:endParaRPr lang="fr-FR" kern="0" dirty="0">
              <a:solidFill>
                <a:srgbClr val="000000"/>
              </a:solidFill>
              <a:latin typeface="Calibri" pitchFamily="-72" charset="0"/>
              <a:ea typeface="Calibri" pitchFamily="-72" charset="0"/>
              <a:cs typeface="Calibri" pitchFamily="-72" charset="0"/>
            </a:endParaRPr>
          </a:p>
        </p:txBody>
      </p:sp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559724" y="764928"/>
            <a:ext cx="10297144" cy="413166"/>
          </a:xfrm>
        </p:spPr>
        <p:txBody>
          <a:bodyPr/>
          <a:lstStyle/>
          <a:p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Yon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apèsi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sou 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kèk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gwo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aleya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ki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konn</a:t>
            </a:r>
            <a:r>
              <a:rPr lang="fr-FR" sz="2800" i="1" dirty="0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 frape </a:t>
            </a:r>
            <a:r>
              <a:rPr lang="fr-FR" sz="2800" i="1" dirty="0" err="1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A</a:t>
            </a:r>
            <a:r>
              <a:rPr lang="fr-FR" sz="2800" i="1" dirty="0" err="1" smtClean="0">
                <a:solidFill>
                  <a:srgbClr val="000000"/>
                </a:solidFill>
                <a:latin typeface="+mn-lt"/>
                <a:ea typeface="Calibri" pitchFamily="-72" charset="0"/>
                <a:cs typeface="Calibri" pitchFamily="-72" charset="0"/>
              </a:rPr>
              <a:t>yiti</a:t>
            </a:r>
            <a:endParaRPr lang="fr-FR" sz="2800" i="1" dirty="0">
              <a:solidFill>
                <a:srgbClr val="000000"/>
              </a:solidFill>
              <a:latin typeface="+mn-lt"/>
              <a:ea typeface="Calibri" pitchFamily="-72" charset="0"/>
              <a:cs typeface="Calibri" pitchFamily="-7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39818" y="1009199"/>
            <a:ext cx="3096344" cy="475460"/>
            <a:chOff x="5807968" y="522480"/>
            <a:chExt cx="3024336" cy="602587"/>
          </a:xfrm>
        </p:grpSpPr>
        <p:sp>
          <p:nvSpPr>
            <p:cNvPr id="6" name="Rectangle 5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772" y="742274"/>
            <a:ext cx="5939308" cy="647973"/>
          </a:xfrm>
        </p:spPr>
        <p:txBody>
          <a:bodyPr/>
          <a:lstStyle/>
          <a:p>
            <a:r>
              <a:rPr lang="de-CH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de-CH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KAPASITE / RESOUS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236" y="2924944"/>
            <a:ext cx="5760640" cy="2592288"/>
          </a:xfrm>
          <a:solidFill>
            <a:schemeClr val="bg1"/>
          </a:solidFill>
        </p:spPr>
        <p:txBody>
          <a:bodyPr/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CH" sz="2000" b="1" dirty="0" err="1" smtClean="0">
                <a:solidFill>
                  <a:srgbClr val="C00000"/>
                </a:solidFill>
              </a:rPr>
              <a:t>Kapasite</a:t>
            </a:r>
            <a:r>
              <a:rPr lang="de-CH" sz="2000" b="1" dirty="0" smtClean="0">
                <a:solidFill>
                  <a:srgbClr val="C00000"/>
                </a:solidFill>
              </a:rPr>
              <a:t> </a:t>
            </a:r>
            <a:r>
              <a:rPr lang="de-CH" sz="2000" b="1" dirty="0" err="1">
                <a:solidFill>
                  <a:srgbClr val="C00000"/>
                </a:solidFill>
              </a:rPr>
              <a:t>yon</a:t>
            </a:r>
            <a:r>
              <a:rPr lang="de-CH" sz="2000" b="1" dirty="0">
                <a:solidFill>
                  <a:srgbClr val="C00000"/>
                </a:solidFill>
              </a:rPr>
              <a:t> </a:t>
            </a:r>
            <a:r>
              <a:rPr lang="de-CH" sz="2000" b="1" dirty="0" err="1" smtClean="0">
                <a:solidFill>
                  <a:srgbClr val="C00000"/>
                </a:solidFill>
              </a:rPr>
              <a:t>kominote</a:t>
            </a:r>
            <a:r>
              <a:rPr lang="de-CH" sz="2000" b="1" dirty="0">
                <a:solidFill>
                  <a:srgbClr val="C00000"/>
                </a:solidFill>
              </a:rPr>
              <a:t> </a:t>
            </a:r>
            <a:r>
              <a:rPr lang="de-CH" sz="2000" b="1" dirty="0" err="1" smtClean="0">
                <a:solidFill>
                  <a:srgbClr val="C00000"/>
                </a:solidFill>
              </a:rPr>
              <a:t>kapab</a:t>
            </a:r>
            <a:r>
              <a:rPr lang="de-CH" sz="2000" b="1" dirty="0" smtClean="0">
                <a:solidFill>
                  <a:srgbClr val="C00000"/>
                </a:solidFill>
              </a:rPr>
              <a:t> </a:t>
            </a:r>
            <a:r>
              <a:rPr lang="de-CH" sz="2000" b="1" dirty="0" err="1">
                <a:solidFill>
                  <a:srgbClr val="C00000"/>
                </a:solidFill>
              </a:rPr>
              <a:t>chita</a:t>
            </a:r>
            <a:r>
              <a:rPr lang="de-CH" sz="2000" b="1" dirty="0">
                <a:solidFill>
                  <a:srgbClr val="C00000"/>
                </a:solidFill>
              </a:rPr>
              <a:t> </a:t>
            </a:r>
            <a:r>
              <a:rPr lang="de-CH" sz="2000" b="1" dirty="0" err="1">
                <a:solidFill>
                  <a:srgbClr val="C00000"/>
                </a:solidFill>
              </a:rPr>
              <a:t>nan</a:t>
            </a:r>
            <a:r>
              <a:rPr lang="de-CH" sz="2000" b="1" dirty="0">
                <a:solidFill>
                  <a:srgbClr val="C00000"/>
                </a:solidFill>
              </a:rPr>
              <a:t> </a:t>
            </a:r>
            <a:r>
              <a:rPr lang="de-CH" sz="2000" b="1" dirty="0" smtClean="0">
                <a:solidFill>
                  <a:srgbClr val="C00000"/>
                </a:solidFill>
              </a:rPr>
              <a:t>: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CH" sz="1800" b="1" dirty="0">
              <a:solidFill>
                <a:srgbClr val="C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000" i="1" dirty="0"/>
              <a:t>Moun </a:t>
            </a:r>
            <a:r>
              <a:rPr lang="de-CH" sz="2000" i="1" dirty="0" err="1"/>
              <a:t>ak</a:t>
            </a:r>
            <a:r>
              <a:rPr lang="de-CH" sz="2000" i="1" dirty="0"/>
              <a:t> </a:t>
            </a:r>
            <a:r>
              <a:rPr lang="de-CH" sz="2000" i="1" dirty="0" err="1"/>
              <a:t>òganizasyon</a:t>
            </a:r>
            <a:r>
              <a:rPr lang="de-CH" sz="2000" i="1" dirty="0"/>
              <a:t> </a:t>
            </a:r>
            <a:r>
              <a:rPr lang="de-CH" sz="2000" i="1" dirty="0" err="1"/>
              <a:t>ki</a:t>
            </a:r>
            <a:r>
              <a:rPr lang="de-CH" sz="2000" i="1" dirty="0"/>
              <a:t> </a:t>
            </a:r>
            <a:r>
              <a:rPr lang="de-CH" sz="2000" i="1" dirty="0" err="1"/>
              <a:t>vle</a:t>
            </a:r>
            <a:r>
              <a:rPr lang="de-CH" sz="2000" i="1" dirty="0"/>
              <a:t> travay </a:t>
            </a:r>
            <a:r>
              <a:rPr lang="de-CH" sz="2000" i="1" dirty="0" smtClean="0"/>
              <a:t>pou byen li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000" i="1" dirty="0" err="1" smtClean="0"/>
              <a:t>Materyèl</a:t>
            </a:r>
            <a:r>
              <a:rPr lang="de-CH" sz="2000" i="1" dirty="0" smtClean="0"/>
              <a:t> </a:t>
            </a:r>
            <a:r>
              <a:rPr lang="de-CH" sz="2000" i="1" dirty="0" err="1" smtClean="0"/>
              <a:t>yo</a:t>
            </a:r>
            <a:r>
              <a:rPr lang="de-CH" sz="2000" i="1" dirty="0" smtClean="0"/>
              <a:t> </a:t>
            </a:r>
            <a:r>
              <a:rPr lang="de-CH" sz="2000" i="1" dirty="0" err="1" smtClean="0"/>
              <a:t>posede</a:t>
            </a:r>
            <a:endParaRPr lang="de-CH" sz="2000" i="1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000" i="1" dirty="0" smtClean="0"/>
              <a:t>Mwayen </a:t>
            </a:r>
            <a:r>
              <a:rPr lang="de-CH" sz="2000" i="1" dirty="0" err="1"/>
              <a:t>ekonomik</a:t>
            </a:r>
            <a:r>
              <a:rPr lang="de-CH" sz="2000" i="1" dirty="0"/>
              <a:t> yo </a:t>
            </a:r>
            <a:r>
              <a:rPr lang="de-CH" sz="2000" i="1" dirty="0" smtClean="0"/>
              <a:t>genyen </a:t>
            </a:r>
            <a:endParaRPr lang="de-CH" sz="2000" i="1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000" i="1" dirty="0"/>
              <a:t>Jan </a:t>
            </a:r>
            <a:r>
              <a:rPr lang="de-CH" sz="2000" i="1" dirty="0" err="1"/>
              <a:t>yo</a:t>
            </a:r>
            <a:r>
              <a:rPr lang="de-CH" sz="2000" i="1" dirty="0"/>
              <a:t> byen </a:t>
            </a:r>
            <a:r>
              <a:rPr lang="de-CH" sz="2000" i="1" dirty="0" err="1"/>
              <a:t>òganize</a:t>
            </a:r>
            <a:r>
              <a:rPr lang="de-CH" sz="2000" i="1" dirty="0"/>
              <a:t> </a:t>
            </a:r>
            <a:r>
              <a:rPr lang="de-CH" sz="2000" i="1" dirty="0" err="1" smtClean="0"/>
              <a:t>yo</a:t>
            </a:r>
            <a:endParaRPr lang="de-CH" sz="2000" i="1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000" i="1" dirty="0" smtClean="0"/>
              <a:t>Jan </a:t>
            </a:r>
            <a:r>
              <a:rPr lang="de-CH" sz="2000" i="1" dirty="0" err="1" smtClean="0"/>
              <a:t>yo</a:t>
            </a:r>
            <a:r>
              <a:rPr lang="de-CH" sz="2000" i="1" dirty="0" smtClean="0"/>
              <a:t> byen </a:t>
            </a:r>
            <a:r>
              <a:rPr lang="de-CH" sz="2000" i="1" dirty="0" err="1" smtClean="0"/>
              <a:t>fòme</a:t>
            </a:r>
            <a:endParaRPr lang="de-CH" sz="2000" i="1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000" i="1" dirty="0" err="1" smtClean="0"/>
              <a:t>Elatriye</a:t>
            </a:r>
            <a:r>
              <a:rPr lang="de-CH" sz="2000" i="1" dirty="0" smtClean="0"/>
              <a:t>…</a:t>
            </a:r>
            <a:endParaRPr lang="fr-FR" sz="20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51384" y="1484659"/>
            <a:ext cx="11161240" cy="9362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de-CH" sz="2800" kern="0" dirty="0" err="1" smtClean="0"/>
              <a:t>Kapasite</a:t>
            </a:r>
            <a:r>
              <a:rPr lang="de-CH" sz="2800" kern="0" dirty="0" smtClean="0"/>
              <a:t> oswa </a:t>
            </a:r>
            <a:r>
              <a:rPr lang="de-CH" sz="2800" kern="0" dirty="0" err="1" smtClean="0"/>
              <a:t>resous</a:t>
            </a:r>
            <a:r>
              <a:rPr lang="de-CH" sz="2800" kern="0" dirty="0" smtClean="0"/>
              <a:t> se </a:t>
            </a:r>
            <a:r>
              <a:rPr lang="de-CH" sz="2800" kern="0" dirty="0" err="1" smtClean="0"/>
              <a:t>tout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sa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kominote</a:t>
            </a:r>
            <a:r>
              <a:rPr lang="de-CH" sz="2800" kern="0" dirty="0" smtClean="0"/>
              <a:t> a genyen a dispozisyon l pou </a:t>
            </a:r>
            <a:r>
              <a:rPr lang="de-CH" sz="2800" kern="0" dirty="0" err="1" smtClean="0"/>
              <a:t>ede</a:t>
            </a:r>
            <a:r>
              <a:rPr lang="de-CH" sz="2800" kern="0" dirty="0" smtClean="0"/>
              <a:t> l </a:t>
            </a:r>
            <a:r>
              <a:rPr lang="de-CH" sz="2800" kern="0" dirty="0" err="1" smtClean="0"/>
              <a:t>diminye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risk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yo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epi</a:t>
            </a:r>
            <a:r>
              <a:rPr lang="de-CH" sz="2800" kern="0" dirty="0" smtClean="0"/>
              <a:t> fè fas </a:t>
            </a:r>
            <a:r>
              <a:rPr lang="de-CH" sz="2800" kern="0" dirty="0" err="1" smtClean="0"/>
              <a:t>kare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ak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dega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yon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menas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ka</a:t>
            </a:r>
            <a:r>
              <a:rPr lang="de-CH" sz="2800" kern="0" dirty="0" smtClean="0"/>
              <a:t> </a:t>
            </a:r>
            <a:r>
              <a:rPr lang="de-CH" sz="2800" kern="0" dirty="0" err="1" smtClean="0"/>
              <a:t>lakoz</a:t>
            </a:r>
            <a:r>
              <a:rPr lang="de-CH" sz="2800" kern="0" dirty="0" smtClean="0"/>
              <a:t>.</a:t>
            </a:r>
          </a:p>
        </p:txBody>
      </p:sp>
      <p:pic>
        <p:nvPicPr>
          <p:cNvPr id="1026" name="Picture 2" descr="https://miro.medium.com/max/1400/1*MooGSAxz4QoFUvSqeN1Yk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564904"/>
            <a:ext cx="5328592" cy="38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923" y="785217"/>
            <a:ext cx="10657183" cy="1405555"/>
          </a:xfrm>
        </p:spPr>
        <p:txBody>
          <a:bodyPr/>
          <a:lstStyle/>
          <a:p>
            <a:pPr marL="0" indent="0">
              <a:buNone/>
            </a:pPr>
            <a:r>
              <a:rPr lang="de-CH" sz="2800" i="1" dirty="0" err="1" smtClean="0">
                <a:solidFill>
                  <a:srgbClr val="FF0000"/>
                </a:solidFill>
              </a:rPr>
              <a:t>Toutotan</a:t>
            </a:r>
            <a:r>
              <a:rPr lang="de-CH" sz="2800" i="1" dirty="0" smtClean="0">
                <a:solidFill>
                  <a:srgbClr val="FF0000"/>
                </a:solidFill>
              </a:rPr>
              <a:t> </a:t>
            </a:r>
            <a:r>
              <a:rPr lang="de-CH" sz="2800" i="1" dirty="0" err="1" smtClean="0">
                <a:solidFill>
                  <a:srgbClr val="FF0000"/>
                </a:solidFill>
              </a:rPr>
              <a:t>kominote</a:t>
            </a:r>
            <a:r>
              <a:rPr lang="de-CH" sz="2800" i="1" dirty="0" smtClean="0">
                <a:solidFill>
                  <a:srgbClr val="FF0000"/>
                </a:solidFill>
              </a:rPr>
              <a:t> a gen </a:t>
            </a:r>
            <a:r>
              <a:rPr lang="de-CH" sz="2800" i="1" dirty="0" err="1" smtClean="0">
                <a:solidFill>
                  <a:srgbClr val="FF0000"/>
                </a:solidFill>
              </a:rPr>
              <a:t>plis</a:t>
            </a:r>
            <a:r>
              <a:rPr lang="de-CH" sz="2800" i="1" dirty="0" smtClean="0">
                <a:solidFill>
                  <a:srgbClr val="FF0000"/>
                </a:solidFill>
              </a:rPr>
              <a:t> </a:t>
            </a:r>
            <a:r>
              <a:rPr lang="de-CH" sz="2800" i="1" dirty="0" err="1" smtClean="0">
                <a:solidFill>
                  <a:srgbClr val="FF0000"/>
                </a:solidFill>
              </a:rPr>
              <a:t>kapasite</a:t>
            </a:r>
            <a:r>
              <a:rPr lang="de-CH" sz="2800" i="1" dirty="0" smtClean="0">
                <a:solidFill>
                  <a:srgbClr val="FF0000"/>
                </a:solidFill>
              </a:rPr>
              <a:t> </a:t>
            </a:r>
            <a:r>
              <a:rPr lang="de-CH" sz="2800" i="1" dirty="0" err="1" smtClean="0">
                <a:solidFill>
                  <a:srgbClr val="FF0000"/>
                </a:solidFill>
              </a:rPr>
              <a:t>nan</a:t>
            </a:r>
            <a:r>
              <a:rPr lang="de-CH" sz="2800" i="1" dirty="0" smtClean="0">
                <a:solidFill>
                  <a:srgbClr val="FF0000"/>
                </a:solidFill>
              </a:rPr>
              <a:t> </a:t>
            </a:r>
            <a:r>
              <a:rPr lang="de-CH" sz="2800" i="1" dirty="0" err="1" smtClean="0">
                <a:solidFill>
                  <a:srgbClr val="FF0000"/>
                </a:solidFill>
              </a:rPr>
              <a:t>yon</a:t>
            </a:r>
            <a:r>
              <a:rPr lang="de-CH" sz="2800" i="1" dirty="0" smtClean="0">
                <a:solidFill>
                  <a:srgbClr val="FF0000"/>
                </a:solidFill>
              </a:rPr>
              <a:t> </a:t>
            </a:r>
            <a:r>
              <a:rPr lang="de-CH" sz="2800" i="1" dirty="0" err="1" smtClean="0">
                <a:solidFill>
                  <a:srgbClr val="FF0000"/>
                </a:solidFill>
              </a:rPr>
              <a:t>domèn</a:t>
            </a:r>
            <a:r>
              <a:rPr lang="de-CH" sz="2800" i="1" dirty="0" smtClean="0">
                <a:solidFill>
                  <a:srgbClr val="FF0000"/>
                </a:solidFill>
              </a:rPr>
              <a:t>, </a:t>
            </a:r>
            <a:r>
              <a:rPr lang="sv-SE" sz="2800" i="1" dirty="0" smtClean="0">
                <a:solidFill>
                  <a:srgbClr val="FF0000"/>
                </a:solidFill>
              </a:rPr>
              <a:t>risk </a:t>
            </a:r>
            <a:r>
              <a:rPr lang="sv-SE" sz="2800" i="1" dirty="0" err="1" smtClean="0">
                <a:solidFill>
                  <a:srgbClr val="FF0000"/>
                </a:solidFill>
              </a:rPr>
              <a:t>ki</a:t>
            </a:r>
            <a:r>
              <a:rPr lang="sv-SE" sz="2800" i="1" dirty="0" smtClean="0">
                <a:solidFill>
                  <a:srgbClr val="FF0000"/>
                </a:solidFill>
              </a:rPr>
              <a:t> gen </a:t>
            </a:r>
            <a:r>
              <a:rPr lang="sv-SE" sz="2800" i="1" dirty="0" err="1" smtClean="0">
                <a:solidFill>
                  <a:srgbClr val="FF0000"/>
                </a:solidFill>
              </a:rPr>
              <a:t>rapò</a:t>
            </a:r>
            <a:r>
              <a:rPr lang="sv-SE" sz="2800" i="1" dirty="0" smtClean="0">
                <a:solidFill>
                  <a:srgbClr val="FF0000"/>
                </a:solidFill>
              </a:rPr>
              <a:t> ak </a:t>
            </a:r>
            <a:r>
              <a:rPr lang="sv-SE" sz="2800" i="1" dirty="0" err="1" smtClean="0">
                <a:solidFill>
                  <a:srgbClr val="FF0000"/>
                </a:solidFill>
              </a:rPr>
              <a:t>domèn</a:t>
            </a:r>
            <a:r>
              <a:rPr lang="sv-SE" sz="2800" i="1" dirty="0" smtClean="0">
                <a:solidFill>
                  <a:srgbClr val="FF0000"/>
                </a:solidFill>
              </a:rPr>
              <a:t> sa a </a:t>
            </a:r>
            <a:r>
              <a:rPr lang="sv-SE" sz="2800" i="1" dirty="0" err="1" smtClean="0">
                <a:solidFill>
                  <a:srgbClr val="FF0000"/>
                </a:solidFill>
              </a:rPr>
              <a:t>diminye</a:t>
            </a:r>
            <a:r>
              <a:rPr lang="sv-SE" sz="2800" i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sv-SE" sz="2800" i="1" dirty="0" smtClean="0"/>
              <a:t>Sa </a:t>
            </a:r>
            <a:r>
              <a:rPr lang="sv-SE" sz="2800" i="1" dirty="0" err="1" smtClean="0"/>
              <a:t>vle</a:t>
            </a:r>
            <a:r>
              <a:rPr lang="sv-SE" sz="2800" i="1" dirty="0" smtClean="0"/>
              <a:t> di </a:t>
            </a:r>
            <a:r>
              <a:rPr lang="sv-SE" sz="2800" i="1" dirty="0" err="1" smtClean="0"/>
              <a:t>aleya</a:t>
            </a:r>
            <a:r>
              <a:rPr lang="sv-SE" sz="2800" i="1" dirty="0" smtClean="0"/>
              <a:t> </a:t>
            </a:r>
            <a:r>
              <a:rPr lang="sv-SE" sz="2800" i="1" dirty="0"/>
              <a:t>a </a:t>
            </a:r>
            <a:r>
              <a:rPr lang="sv-SE" sz="2800" i="1" dirty="0" err="1" smtClean="0"/>
              <a:t>ap</a:t>
            </a:r>
            <a:r>
              <a:rPr lang="sv-SE" sz="2800" i="1" dirty="0" smtClean="0"/>
              <a:t> </a:t>
            </a:r>
            <a:r>
              <a:rPr lang="sv-SE" sz="2800" i="1" dirty="0" err="1" smtClean="0"/>
              <a:t>afekte</a:t>
            </a:r>
            <a:r>
              <a:rPr lang="sv-SE" sz="2800" i="1" dirty="0" smtClean="0"/>
              <a:t> l </a:t>
            </a:r>
            <a:r>
              <a:rPr lang="sv-SE" sz="2800" i="1" dirty="0" err="1" smtClean="0"/>
              <a:t>mwens</a:t>
            </a:r>
            <a:r>
              <a:rPr lang="sv-SE" sz="2800" i="1" dirty="0" smtClean="0"/>
              <a:t>.</a:t>
            </a:r>
            <a:endParaRPr lang="sv-SE" sz="2800" i="1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271465" y="2257872"/>
            <a:ext cx="9370814" cy="3331368"/>
          </a:xfrm>
          <a:prstGeom prst="roundRect">
            <a:avLst/>
          </a:prstGeom>
          <a:solidFill>
            <a:srgbClr val="E2BCCA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2927648" y="3347809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__________________</a:t>
            </a:r>
            <a:endParaRPr lang="en-US" sz="4400" b="1" dirty="0"/>
          </a:p>
          <a:p>
            <a:pPr algn="ctr"/>
            <a:endParaRPr lang="en-US" sz="16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63553" y="3482008"/>
            <a:ext cx="7128792" cy="5494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 kern="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RISK = ALEYA</a:t>
            </a:r>
            <a:r>
              <a:rPr lang="en-US" sz="2800" kern="0" dirty="0" smtClean="0"/>
              <a:t> </a:t>
            </a:r>
            <a:r>
              <a:rPr lang="fr-FR" sz="2000" kern="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fr-FR" sz="2800" kern="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CH" sz="2800" kern="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ANJE </a:t>
            </a:r>
            <a:r>
              <a:rPr lang="de-CH" sz="2800" kern="0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de-CH" sz="2800" kern="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VILNERABILITE)</a:t>
            </a:r>
            <a:endParaRPr lang="fr-FR" sz="2800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4008679" y="4009529"/>
            <a:ext cx="3896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KAPASITE</a:t>
            </a:r>
            <a:endParaRPr lang="fr-FR" sz="4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357445"/>
            <a:ext cx="6696744" cy="576064"/>
          </a:xfrm>
        </p:spPr>
        <p:txBody>
          <a:bodyPr/>
          <a:lstStyle/>
          <a:p>
            <a:r>
              <a:rPr lang="fr-FR" dirty="0" err="1" smtClean="0"/>
              <a:t>Egzèsis</a:t>
            </a:r>
            <a:r>
              <a:rPr lang="fr-FR" dirty="0" smtClean="0"/>
              <a:t> pou </a:t>
            </a:r>
            <a:r>
              <a:rPr lang="fr-FR" dirty="0" err="1" smtClean="0"/>
              <a:t>evalye</a:t>
            </a:r>
            <a:r>
              <a:rPr lang="fr-FR" dirty="0" smtClean="0"/>
              <a:t> </a:t>
            </a:r>
            <a:r>
              <a:rPr lang="fr-FR" dirty="0" err="1" smtClean="0"/>
              <a:t>risk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980728"/>
            <a:ext cx="8854652" cy="5333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2646" y="980728"/>
            <a:ext cx="256001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/>
              <a:t>Fè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yon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evaliyasyon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risk</a:t>
            </a:r>
            <a:endParaRPr lang="fr-FR" sz="1800" b="1" dirty="0" smtClean="0"/>
          </a:p>
          <a:p>
            <a:r>
              <a:rPr lang="fr-FR" sz="1800" b="1" dirty="0" smtClean="0"/>
              <a:t>sou </a:t>
            </a:r>
            <a:r>
              <a:rPr lang="fr-FR" sz="1800" b="1" dirty="0" err="1" smtClean="0"/>
              <a:t>zòn</a:t>
            </a:r>
            <a:r>
              <a:rPr lang="fr-FR" sz="1800" b="1" dirty="0" smtClean="0"/>
              <a:t> sa </a:t>
            </a:r>
            <a:r>
              <a:rPr lang="fr-FR" sz="1800" b="1" dirty="0" err="1" smtClean="0"/>
              <a:t>ki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antoure</a:t>
            </a:r>
            <a:r>
              <a:rPr lang="fr-FR" sz="1800" b="1" dirty="0" smtClean="0"/>
              <a:t> </a:t>
            </a:r>
          </a:p>
          <a:p>
            <a:r>
              <a:rPr lang="fr-FR" sz="1800" b="1" dirty="0" smtClean="0"/>
              <a:t>an </a:t>
            </a:r>
            <a:r>
              <a:rPr lang="fr-FR" sz="1800" b="1" dirty="0" err="1" smtClean="0"/>
              <a:t>wouj</a:t>
            </a:r>
            <a:r>
              <a:rPr lang="fr-FR" sz="1800" b="1" dirty="0" smtClean="0"/>
              <a:t>  nan </a:t>
            </a:r>
          </a:p>
          <a:p>
            <a:r>
              <a:rPr lang="fr-FR" sz="1800" b="1" dirty="0" err="1" smtClean="0"/>
              <a:t>foto</a:t>
            </a:r>
            <a:r>
              <a:rPr lang="fr-FR" sz="1800" b="1" dirty="0" smtClean="0"/>
              <a:t> sa, nan ka </a:t>
            </a:r>
            <a:r>
              <a:rPr lang="fr-FR" sz="1800" b="1" dirty="0" err="1" smtClean="0"/>
              <a:t>rivyè</a:t>
            </a:r>
            <a:r>
              <a:rPr lang="fr-FR" sz="1800" b="1" dirty="0" smtClean="0"/>
              <a:t> a ta </a:t>
            </a:r>
            <a:r>
              <a:rPr lang="fr-FR" sz="1800" b="1" dirty="0" err="1" smtClean="0"/>
              <a:t>desann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ak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gwo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dlo</a:t>
            </a:r>
            <a:r>
              <a:rPr lang="fr-FR" sz="1800" b="1" dirty="0" smtClean="0"/>
              <a:t>. </a:t>
            </a:r>
          </a:p>
          <a:p>
            <a:endParaRPr lang="fr-FR" sz="1800" i="1" dirty="0"/>
          </a:p>
          <a:p>
            <a:r>
              <a:rPr lang="fr-FR" sz="1600" i="1" dirty="0" smtClean="0"/>
              <a:t>@</a:t>
            </a:r>
            <a:r>
              <a:rPr lang="fr-FR" sz="1600" i="1" dirty="0" err="1" smtClean="0"/>
              <a:t>Aleya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ki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kapab</a:t>
            </a:r>
            <a:r>
              <a:rPr lang="fr-FR" sz="1600" i="1" dirty="0" smtClean="0"/>
              <a:t> frape</a:t>
            </a:r>
          </a:p>
          <a:p>
            <a:r>
              <a:rPr lang="fr-FR" sz="1600" i="1" dirty="0" smtClean="0"/>
              <a:t>@</a:t>
            </a:r>
            <a:r>
              <a:rPr lang="fr-FR" sz="1600" i="1" dirty="0" err="1" smtClean="0"/>
              <a:t>Anje</a:t>
            </a:r>
            <a:r>
              <a:rPr lang="fr-FR" sz="1600" i="1" dirty="0" smtClean="0"/>
              <a:t> (</a:t>
            </a:r>
            <a:r>
              <a:rPr lang="fr-FR" sz="1600" i="1" dirty="0" err="1" smtClean="0"/>
              <a:t>enpòtans</a:t>
            </a:r>
            <a:r>
              <a:rPr lang="fr-FR" sz="1600" i="1" dirty="0" smtClean="0"/>
              <a:t>)</a:t>
            </a:r>
          </a:p>
          <a:p>
            <a:r>
              <a:rPr lang="fr-FR" sz="1600" i="1" dirty="0" smtClean="0"/>
              <a:t>@</a:t>
            </a:r>
            <a:r>
              <a:rPr lang="fr-FR" sz="1600" i="1" dirty="0" err="1" smtClean="0"/>
              <a:t>Vilnerabilite</a:t>
            </a:r>
            <a:r>
              <a:rPr lang="fr-FR" sz="1600" i="1" dirty="0" smtClean="0"/>
              <a:t> </a:t>
            </a:r>
          </a:p>
          <a:p>
            <a:r>
              <a:rPr lang="fr-FR" sz="1600" i="1" dirty="0" smtClean="0"/>
              <a:t>@</a:t>
            </a:r>
            <a:r>
              <a:rPr lang="fr-FR" sz="1600" i="1" dirty="0" err="1" smtClean="0"/>
              <a:t>Kapasite</a:t>
            </a:r>
            <a:endParaRPr lang="fr-FR" sz="1600" i="1" dirty="0" smtClean="0"/>
          </a:p>
          <a:p>
            <a:r>
              <a:rPr lang="fr-FR" sz="1600" i="1" dirty="0" smtClean="0"/>
              <a:t>@</a:t>
            </a:r>
            <a:r>
              <a:rPr lang="fr-FR" sz="1600" i="1" dirty="0" err="1" smtClean="0"/>
              <a:t>Risk</a:t>
            </a:r>
            <a:endParaRPr lang="fr-FR" sz="1600" i="1" dirty="0"/>
          </a:p>
        </p:txBody>
      </p:sp>
      <p:sp>
        <p:nvSpPr>
          <p:cNvPr id="7" name="Oval 6"/>
          <p:cNvSpPr/>
          <p:nvPr/>
        </p:nvSpPr>
        <p:spPr bwMode="auto">
          <a:xfrm>
            <a:off x="551384" y="3140968"/>
            <a:ext cx="8784976" cy="315057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59496" y="1317898"/>
            <a:ext cx="3096344" cy="475460"/>
            <a:chOff x="5807968" y="522480"/>
            <a:chExt cx="3024336" cy="602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88" y="741834"/>
            <a:ext cx="2575762" cy="576064"/>
          </a:xfrm>
        </p:spPr>
        <p:txBody>
          <a:bodyPr/>
          <a:lstStyle/>
          <a:p>
            <a:r>
              <a:rPr lang="de-CH" u="sng" dirty="0" smtClean="0"/>
              <a:t>OBJEKTIF</a:t>
            </a:r>
            <a:endParaRPr lang="fr-FR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1916832"/>
            <a:ext cx="10260840" cy="4104456"/>
          </a:xfrm>
        </p:spPr>
        <p:txBody>
          <a:bodyPr/>
          <a:lstStyle/>
          <a:p>
            <a:pPr marL="0" indent="0">
              <a:buNone/>
            </a:pPr>
            <a:r>
              <a:rPr lang="fr-FR" sz="2800" i="1" dirty="0">
                <a:solidFill>
                  <a:srgbClr val="C00000"/>
                </a:solidFill>
              </a:rPr>
              <a:t>Nan </a:t>
            </a:r>
            <a:r>
              <a:rPr lang="fr-FR" sz="2800" i="1" dirty="0" err="1">
                <a:solidFill>
                  <a:srgbClr val="C00000"/>
                </a:solidFill>
              </a:rPr>
              <a:t>fen</a:t>
            </a:r>
            <a:r>
              <a:rPr lang="fr-FR" sz="2800" i="1" dirty="0">
                <a:solidFill>
                  <a:srgbClr val="C00000"/>
                </a:solidFill>
              </a:rPr>
              <a:t> </a:t>
            </a:r>
            <a:r>
              <a:rPr lang="fr-FR" sz="2800" i="1" dirty="0" err="1" smtClean="0">
                <a:solidFill>
                  <a:srgbClr val="C00000"/>
                </a:solidFill>
              </a:rPr>
              <a:t>prezantasyon</a:t>
            </a:r>
            <a:r>
              <a:rPr lang="fr-FR" sz="2800" i="1" dirty="0" smtClean="0">
                <a:solidFill>
                  <a:srgbClr val="C00000"/>
                </a:solidFill>
              </a:rPr>
              <a:t> sa a, </a:t>
            </a:r>
            <a:r>
              <a:rPr lang="fr-FR" sz="2800" i="1" dirty="0">
                <a:solidFill>
                  <a:srgbClr val="C00000"/>
                </a:solidFill>
              </a:rPr>
              <a:t>tout </a:t>
            </a:r>
            <a:r>
              <a:rPr lang="fr-FR" sz="2800" i="1" dirty="0" err="1">
                <a:solidFill>
                  <a:srgbClr val="C00000"/>
                </a:solidFill>
              </a:rPr>
              <a:t>moun</a:t>
            </a:r>
            <a:r>
              <a:rPr lang="fr-FR" sz="2800" i="1" dirty="0">
                <a:solidFill>
                  <a:srgbClr val="C00000"/>
                </a:solidFill>
              </a:rPr>
              <a:t> </a:t>
            </a:r>
            <a:r>
              <a:rPr lang="fr-FR" sz="2800" i="1" dirty="0" err="1">
                <a:solidFill>
                  <a:srgbClr val="C00000"/>
                </a:solidFill>
              </a:rPr>
              <a:t>dwe</a:t>
            </a:r>
            <a:r>
              <a:rPr lang="fr-FR" sz="2800" i="1" dirty="0">
                <a:solidFill>
                  <a:srgbClr val="C00000"/>
                </a:solidFill>
              </a:rPr>
              <a:t> an </a:t>
            </a:r>
            <a:r>
              <a:rPr lang="fr-FR" sz="2800" i="1" dirty="0" err="1">
                <a:solidFill>
                  <a:srgbClr val="C00000"/>
                </a:solidFill>
              </a:rPr>
              <a:t>mezi</a:t>
            </a:r>
            <a:r>
              <a:rPr lang="fr-FR" sz="2800" i="1" dirty="0">
                <a:solidFill>
                  <a:srgbClr val="C00000"/>
                </a:solidFill>
              </a:rPr>
              <a:t> pou </a:t>
            </a:r>
            <a:r>
              <a:rPr lang="fr-FR" sz="2800" i="1" dirty="0" err="1">
                <a:solidFill>
                  <a:srgbClr val="C00000"/>
                </a:solidFill>
              </a:rPr>
              <a:t>yo</a:t>
            </a:r>
            <a:r>
              <a:rPr lang="fr-FR" sz="2800" i="1" dirty="0">
                <a:solidFill>
                  <a:srgbClr val="C00000"/>
                </a:solidFill>
              </a:rPr>
              <a:t>:</a:t>
            </a:r>
            <a:endParaRPr lang="de-CH" sz="28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CH" sz="100" dirty="0"/>
          </a:p>
          <a:p>
            <a:pPr marL="0" indent="0">
              <a:buNone/>
            </a:pPr>
            <a:endParaRPr lang="fr-FR" sz="1050" dirty="0"/>
          </a:p>
          <a:p>
            <a:pPr marL="457200" indent="-457200">
              <a:buFont typeface="+mj-lt"/>
              <a:buAutoNum type="arabicPeriod"/>
            </a:pPr>
            <a:r>
              <a:rPr lang="fr-FR" sz="2800" dirty="0" err="1" smtClean="0"/>
              <a:t>Defini</a:t>
            </a:r>
            <a:r>
              <a:rPr lang="fr-FR" sz="2800" dirty="0" smtClean="0"/>
              <a:t> mo </a:t>
            </a:r>
            <a:r>
              <a:rPr lang="fr-FR" sz="2800" dirty="0" err="1" smtClean="0"/>
              <a:t>oswa</a:t>
            </a:r>
            <a:r>
              <a:rPr lang="fr-FR" sz="2800" dirty="0" smtClean="0"/>
              <a:t> </a:t>
            </a:r>
            <a:r>
              <a:rPr lang="fr-FR" sz="2800" dirty="0" err="1" smtClean="0"/>
              <a:t>konsèp</a:t>
            </a:r>
            <a:r>
              <a:rPr lang="fr-FR" sz="2800" dirty="0" smtClean="0"/>
              <a:t> </a:t>
            </a:r>
            <a:r>
              <a:rPr lang="fr-FR" sz="2800" dirty="0" err="1" smtClean="0"/>
              <a:t>kle</a:t>
            </a:r>
            <a:r>
              <a:rPr lang="fr-FR" sz="2800" dirty="0" smtClean="0"/>
              <a:t> nan </a:t>
            </a:r>
            <a:r>
              <a:rPr lang="fr-FR" sz="2800" dirty="0" err="1" smtClean="0"/>
              <a:t>jesyon</a:t>
            </a:r>
            <a:r>
              <a:rPr lang="fr-FR" sz="2800" dirty="0" smtClean="0"/>
              <a:t> </a:t>
            </a:r>
            <a:r>
              <a:rPr lang="fr-FR" sz="2800" dirty="0" err="1" smtClean="0"/>
              <a:t>riks</a:t>
            </a:r>
            <a:r>
              <a:rPr lang="fr-FR" sz="2800" dirty="0" smtClean="0"/>
              <a:t> </a:t>
            </a:r>
            <a:r>
              <a:rPr lang="fr-FR" sz="2800" dirty="0" err="1" smtClean="0"/>
              <a:t>ak</a:t>
            </a:r>
            <a:r>
              <a:rPr lang="fr-FR" sz="2800" dirty="0" smtClean="0"/>
              <a:t> </a:t>
            </a:r>
            <a:r>
              <a:rPr lang="fr-FR" sz="2800" dirty="0" err="1" smtClean="0"/>
              <a:t>dezas</a:t>
            </a:r>
            <a:r>
              <a:rPr lang="fr-FR" sz="2800" dirty="0" smtClean="0"/>
              <a:t> </a:t>
            </a:r>
            <a:r>
              <a:rPr lang="fr-FR" sz="2800" dirty="0" err="1" smtClean="0"/>
              <a:t>ki</a:t>
            </a:r>
            <a:r>
              <a:rPr lang="fr-FR" sz="2800" dirty="0" smtClean="0"/>
              <a:t> </a:t>
            </a:r>
            <a:r>
              <a:rPr lang="fr-FR" sz="2800" dirty="0" err="1" smtClean="0"/>
              <a:t>pral</a:t>
            </a:r>
            <a:r>
              <a:rPr lang="fr-FR" sz="2800" dirty="0" smtClean="0"/>
              <a:t> </a:t>
            </a:r>
            <a:r>
              <a:rPr lang="fr-FR" sz="2800" dirty="0" err="1" smtClean="0"/>
              <a:t>prezante</a:t>
            </a:r>
            <a:r>
              <a:rPr lang="fr-FR" sz="2800" dirty="0" smtClean="0"/>
              <a:t> la </a:t>
            </a:r>
            <a:r>
              <a:rPr lang="fr-FR" sz="2800" dirty="0" err="1" smtClean="0"/>
              <a:t>yo</a:t>
            </a:r>
            <a:endParaRPr lang="fr-FR" sz="1400" dirty="0"/>
          </a:p>
          <a:p>
            <a:pPr marL="457200" indent="-457200">
              <a:buFont typeface="+mj-lt"/>
              <a:buAutoNum type="arabicPeriod"/>
            </a:pPr>
            <a:r>
              <a:rPr lang="fr-FR" sz="2800" dirty="0" err="1" smtClean="0"/>
              <a:t>Itilize</a:t>
            </a:r>
            <a:r>
              <a:rPr lang="fr-FR" sz="2800" dirty="0" smtClean="0"/>
              <a:t> </a:t>
            </a:r>
            <a:r>
              <a:rPr lang="fr-FR" sz="2800" dirty="0" err="1" smtClean="0"/>
              <a:t>chak</a:t>
            </a:r>
            <a:r>
              <a:rPr lang="fr-FR" sz="2800" dirty="0" smtClean="0"/>
              <a:t> mo sa </a:t>
            </a:r>
            <a:r>
              <a:rPr lang="fr-FR" sz="2800" dirty="0" err="1" smtClean="0"/>
              <a:t>yo</a:t>
            </a:r>
            <a:r>
              <a:rPr lang="fr-FR" sz="2800" dirty="0" smtClean="0"/>
              <a:t> </a:t>
            </a:r>
            <a:r>
              <a:rPr lang="fr-FR" sz="2800" dirty="0" err="1" smtClean="0"/>
              <a:t>kote</a:t>
            </a:r>
            <a:r>
              <a:rPr lang="fr-FR" sz="2800" dirty="0" smtClean="0"/>
              <a:t> </a:t>
            </a:r>
            <a:r>
              <a:rPr lang="fr-FR" sz="2800" dirty="0" err="1" smtClean="0"/>
              <a:t>yo</a:t>
            </a:r>
            <a:r>
              <a:rPr lang="fr-FR" sz="2800" dirty="0" smtClean="0"/>
              <a:t> </a:t>
            </a:r>
            <a:r>
              <a:rPr lang="fr-FR" sz="2800" dirty="0" err="1" smtClean="0"/>
              <a:t>dwe</a:t>
            </a:r>
            <a:r>
              <a:rPr lang="fr-FR" sz="2800" dirty="0" smtClean="0"/>
              <a:t> </a:t>
            </a:r>
            <a:r>
              <a:rPr lang="fr-FR" sz="2800" dirty="0" err="1" smtClean="0"/>
              <a:t>itilize</a:t>
            </a:r>
            <a:endParaRPr lang="fr-FR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800" dirty="0" err="1" smtClean="0"/>
              <a:t>Bay</a:t>
            </a:r>
            <a:r>
              <a:rPr lang="fr-FR" sz="2800" dirty="0" smtClean="0"/>
              <a:t> </a:t>
            </a:r>
            <a:r>
              <a:rPr lang="fr-FR" sz="2800" dirty="0" err="1" smtClean="0"/>
              <a:t>diferan</a:t>
            </a:r>
            <a:r>
              <a:rPr lang="fr-FR" sz="2800" dirty="0" smtClean="0"/>
              <a:t> </a:t>
            </a:r>
            <a:r>
              <a:rPr lang="fr-FR" sz="2800" dirty="0" err="1" smtClean="0"/>
              <a:t>faz</a:t>
            </a:r>
            <a:r>
              <a:rPr lang="fr-FR" sz="2800" dirty="0" smtClean="0"/>
              <a:t> </a:t>
            </a:r>
            <a:r>
              <a:rPr lang="fr-FR" sz="2800" dirty="0" err="1" smtClean="0"/>
              <a:t>ki</a:t>
            </a:r>
            <a:r>
              <a:rPr lang="fr-FR" sz="2800" dirty="0" smtClean="0"/>
              <a:t> </a:t>
            </a:r>
            <a:r>
              <a:rPr lang="fr-FR" sz="2800" dirty="0" err="1" smtClean="0"/>
              <a:t>genyen</a:t>
            </a:r>
            <a:r>
              <a:rPr lang="fr-FR" sz="2800" dirty="0" smtClean="0"/>
              <a:t> nan </a:t>
            </a:r>
            <a:r>
              <a:rPr lang="fr-FR" sz="2800" dirty="0" err="1" smtClean="0"/>
              <a:t>jesyon</a:t>
            </a:r>
            <a:r>
              <a:rPr lang="fr-FR" sz="2800" dirty="0" smtClean="0"/>
              <a:t> </a:t>
            </a:r>
            <a:r>
              <a:rPr lang="fr-FR" sz="2800" dirty="0" err="1" smtClean="0"/>
              <a:t>risk</a:t>
            </a:r>
            <a:r>
              <a:rPr lang="fr-FR" sz="2800" dirty="0" smtClean="0"/>
              <a:t> </a:t>
            </a:r>
            <a:r>
              <a:rPr lang="fr-FR" sz="2800" dirty="0" err="1" smtClean="0"/>
              <a:t>ak</a:t>
            </a:r>
            <a:r>
              <a:rPr lang="fr-FR" sz="2800" dirty="0" smtClean="0"/>
              <a:t> </a:t>
            </a:r>
            <a:r>
              <a:rPr lang="fr-FR" sz="2800" dirty="0" err="1" smtClean="0"/>
              <a:t>dezas</a:t>
            </a:r>
            <a:r>
              <a:rPr lang="fr-FR" sz="2800" dirty="0" smtClean="0"/>
              <a:t> </a:t>
            </a:r>
            <a:r>
              <a:rPr lang="fr-FR" sz="2800" dirty="0" err="1" smtClean="0"/>
              <a:t>natirèl</a:t>
            </a:r>
            <a:r>
              <a:rPr lang="fr-FR" sz="2800" dirty="0" smtClean="0"/>
              <a:t> </a:t>
            </a:r>
            <a:r>
              <a:rPr lang="fr-FR" sz="2800" dirty="0" err="1" smtClean="0"/>
              <a:t>epi</a:t>
            </a:r>
            <a:r>
              <a:rPr lang="fr-FR" sz="2800" dirty="0" smtClean="0"/>
              <a:t> </a:t>
            </a:r>
            <a:r>
              <a:rPr lang="fr-FR" sz="2800" dirty="0" err="1" smtClean="0"/>
              <a:t>bay</a:t>
            </a:r>
            <a:r>
              <a:rPr lang="fr-FR" sz="2800" dirty="0" smtClean="0"/>
              <a:t> </a:t>
            </a:r>
            <a:r>
              <a:rPr lang="fr-FR" sz="2800" dirty="0" err="1" smtClean="0"/>
              <a:t>kèk</a:t>
            </a:r>
            <a:r>
              <a:rPr lang="fr-FR" sz="2800" dirty="0" smtClean="0"/>
              <a:t> </a:t>
            </a:r>
            <a:r>
              <a:rPr lang="fr-FR" sz="2800" dirty="0" err="1" smtClean="0"/>
              <a:t>egzanp</a:t>
            </a:r>
            <a:r>
              <a:rPr lang="fr-FR" sz="2800" dirty="0" smtClean="0"/>
              <a:t> </a:t>
            </a:r>
            <a:r>
              <a:rPr lang="fr-FR" sz="2800" dirty="0" err="1" smtClean="0"/>
              <a:t>aksyon</a:t>
            </a:r>
            <a:r>
              <a:rPr lang="fr-FR" sz="2800" dirty="0" smtClean="0"/>
              <a:t> </a:t>
            </a:r>
            <a:r>
              <a:rPr lang="fr-FR" sz="2800" dirty="0" err="1" smtClean="0"/>
              <a:t>oswa</a:t>
            </a:r>
            <a:r>
              <a:rPr lang="fr-FR" sz="2800" dirty="0" smtClean="0"/>
              <a:t> </a:t>
            </a:r>
            <a:r>
              <a:rPr lang="fr-FR" sz="2800" dirty="0" err="1" smtClean="0"/>
              <a:t>mezi</a:t>
            </a:r>
            <a:r>
              <a:rPr lang="fr-FR" sz="2800" dirty="0" smtClean="0"/>
              <a:t> </a:t>
            </a:r>
            <a:r>
              <a:rPr lang="fr-FR" sz="2800" dirty="0" err="1" smtClean="0"/>
              <a:t>ki</a:t>
            </a:r>
            <a:r>
              <a:rPr lang="fr-FR" sz="2800" dirty="0" smtClean="0"/>
              <a:t> </a:t>
            </a:r>
            <a:r>
              <a:rPr lang="fr-FR" sz="2800" dirty="0" err="1" smtClean="0"/>
              <a:t>mache</a:t>
            </a:r>
            <a:r>
              <a:rPr lang="fr-FR" sz="2800" dirty="0" smtClean="0"/>
              <a:t> </a:t>
            </a:r>
            <a:r>
              <a:rPr lang="fr-FR" sz="2800" dirty="0" err="1" smtClean="0"/>
              <a:t>ak</a:t>
            </a:r>
            <a:r>
              <a:rPr lang="fr-FR" sz="2800" dirty="0" smtClean="0"/>
              <a:t> </a:t>
            </a:r>
            <a:r>
              <a:rPr lang="fr-FR" sz="2800" dirty="0" err="1" smtClean="0"/>
              <a:t>faz</a:t>
            </a:r>
            <a:r>
              <a:rPr lang="fr-FR" sz="2800" dirty="0" smtClean="0"/>
              <a:t> sa </a:t>
            </a:r>
            <a:r>
              <a:rPr lang="fr-FR" sz="2800" dirty="0" err="1" smtClean="0"/>
              <a:t>yo</a:t>
            </a:r>
            <a:endParaRPr lang="fr-FR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0540" y="937857"/>
            <a:ext cx="3096344" cy="475460"/>
            <a:chOff x="5807968" y="522480"/>
            <a:chExt cx="3024336" cy="602587"/>
          </a:xfrm>
        </p:grpSpPr>
        <p:sp>
          <p:nvSpPr>
            <p:cNvPr id="9" name="Rectangle 8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17" name="Picture 16" descr="C:\Users\TRA163689\Desktop\Preparation Formation CP K-Rock\Images\3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7"/>
          <a:stretch/>
        </p:blipFill>
        <p:spPr bwMode="auto">
          <a:xfrm>
            <a:off x="7248128" y="1709580"/>
            <a:ext cx="4713312" cy="32789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739141"/>
            <a:ext cx="5688632" cy="674176"/>
          </a:xfrm>
        </p:spPr>
        <p:txBody>
          <a:bodyPr/>
          <a:lstStyle/>
          <a:p>
            <a:pPr algn="ctr"/>
            <a:r>
              <a:rPr lang="fr-FR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fr-FR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DEZAS / KATASTWÒF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647322"/>
            <a:ext cx="6552728" cy="3765686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err="1" smtClean="0"/>
              <a:t>Yon</a:t>
            </a:r>
            <a:r>
              <a:rPr lang="fr-FR" sz="2400" dirty="0" smtClean="0"/>
              <a:t> </a:t>
            </a:r>
            <a:r>
              <a:rPr lang="fr-FR" sz="2400" b="1" dirty="0" err="1"/>
              <a:t>dezas</a:t>
            </a:r>
            <a:r>
              <a:rPr lang="fr-FR" sz="2400" dirty="0"/>
              <a:t> se </a:t>
            </a:r>
            <a:r>
              <a:rPr lang="fr-FR" sz="2400" dirty="0" err="1"/>
              <a:t>yo</a:t>
            </a:r>
            <a:r>
              <a:rPr lang="fr-FR" sz="2400" dirty="0"/>
              <a:t> </a:t>
            </a:r>
            <a:r>
              <a:rPr lang="fr-FR" sz="2400" dirty="0" err="1"/>
              <a:t>evenman</a:t>
            </a:r>
            <a:r>
              <a:rPr lang="fr-FR" sz="2400" dirty="0"/>
              <a:t> </a:t>
            </a:r>
            <a:r>
              <a:rPr lang="fr-FR" sz="2400" dirty="0" err="1"/>
              <a:t>ki</a:t>
            </a:r>
            <a:r>
              <a:rPr lang="fr-FR" sz="2400" dirty="0"/>
              <a:t> </a:t>
            </a:r>
            <a:r>
              <a:rPr lang="fr-FR" sz="2400" dirty="0" err="1"/>
              <a:t>lakoz</a:t>
            </a:r>
            <a:r>
              <a:rPr lang="fr-FR" sz="2400" dirty="0"/>
              <a:t> </a:t>
            </a:r>
            <a:r>
              <a:rPr lang="fr-FR" sz="2400" dirty="0" err="1"/>
              <a:t>gwo</a:t>
            </a:r>
            <a:r>
              <a:rPr lang="fr-FR" sz="2400" dirty="0"/>
              <a:t> </a:t>
            </a:r>
            <a:r>
              <a:rPr lang="fr-FR" sz="2400" dirty="0" err="1"/>
              <a:t>dega</a:t>
            </a:r>
            <a:r>
              <a:rPr lang="fr-FR" sz="2400" dirty="0"/>
              <a:t> nan </a:t>
            </a:r>
            <a:r>
              <a:rPr lang="fr-FR" sz="2400" dirty="0" err="1"/>
              <a:t>kominote</a:t>
            </a:r>
            <a:r>
              <a:rPr lang="fr-FR" sz="2400" dirty="0"/>
              <a:t> a </a:t>
            </a:r>
            <a:r>
              <a:rPr lang="fr-FR" sz="2400" dirty="0" err="1"/>
              <a:t>tankou</a:t>
            </a:r>
            <a:r>
              <a:rPr lang="fr-FR" sz="2400" dirty="0"/>
              <a:t>: </a:t>
            </a:r>
          </a:p>
          <a:p>
            <a:pPr lvl="0"/>
            <a:r>
              <a:rPr lang="fr-FR" sz="2400" dirty="0" err="1"/>
              <a:t>Moun</a:t>
            </a:r>
            <a:r>
              <a:rPr lang="fr-FR" sz="2400" dirty="0"/>
              <a:t> </a:t>
            </a:r>
            <a:r>
              <a:rPr lang="fr-FR" sz="2400" dirty="0" err="1"/>
              <a:t>mouri</a:t>
            </a:r>
            <a:r>
              <a:rPr lang="fr-FR" sz="2400" dirty="0"/>
              <a:t> </a:t>
            </a:r>
          </a:p>
          <a:p>
            <a:pPr lvl="0"/>
            <a:r>
              <a:rPr lang="fr-FR" sz="2400" dirty="0" err="1"/>
              <a:t>Byen</a:t>
            </a:r>
            <a:r>
              <a:rPr lang="fr-FR" sz="2400" dirty="0"/>
              <a:t> </a:t>
            </a:r>
            <a:r>
              <a:rPr lang="fr-FR" sz="2400" dirty="0" err="1"/>
              <a:t>pèdi</a:t>
            </a:r>
            <a:r>
              <a:rPr lang="fr-FR" sz="2400" dirty="0"/>
              <a:t> (</a:t>
            </a:r>
            <a:r>
              <a:rPr lang="fr-FR" sz="2400" dirty="0" err="1"/>
              <a:t>bèt</a:t>
            </a:r>
            <a:r>
              <a:rPr lang="fr-FR" sz="2400" dirty="0"/>
              <a:t>, </a:t>
            </a:r>
            <a:r>
              <a:rPr lang="fr-FR" sz="2400" dirty="0" err="1"/>
              <a:t>kay</a:t>
            </a:r>
            <a:r>
              <a:rPr lang="fr-FR" sz="2400" dirty="0"/>
              <a:t>, </a:t>
            </a:r>
            <a:r>
              <a:rPr lang="fr-FR" sz="2400" dirty="0" err="1"/>
              <a:t>jaden</a:t>
            </a:r>
            <a:r>
              <a:rPr lang="fr-FR" sz="2400" dirty="0"/>
              <a:t>)</a:t>
            </a:r>
          </a:p>
          <a:p>
            <a:pPr lvl="0"/>
            <a:r>
              <a:rPr lang="fr-FR" sz="2400" dirty="0" err="1"/>
              <a:t>Aktivite</a:t>
            </a:r>
            <a:r>
              <a:rPr lang="fr-FR" sz="2400" dirty="0"/>
              <a:t> </a:t>
            </a:r>
            <a:r>
              <a:rPr lang="fr-FR" sz="2400" dirty="0" err="1"/>
              <a:t>yo</a:t>
            </a:r>
            <a:r>
              <a:rPr lang="fr-FR" sz="2400" dirty="0"/>
              <a:t> </a:t>
            </a:r>
            <a:r>
              <a:rPr lang="fr-FR" sz="2400" dirty="0" err="1"/>
              <a:t>bloke</a:t>
            </a:r>
            <a:endParaRPr lang="fr-FR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fr-FR" sz="2400" dirty="0" err="1"/>
              <a:t>Lè</a:t>
            </a:r>
            <a:r>
              <a:rPr lang="fr-FR" sz="2400" dirty="0"/>
              <a:t> </a:t>
            </a:r>
            <a:r>
              <a:rPr lang="fr-FR" sz="2400" dirty="0" err="1"/>
              <a:t>dega</a:t>
            </a:r>
            <a:r>
              <a:rPr lang="fr-FR" sz="2400" dirty="0"/>
              <a:t> sa </a:t>
            </a:r>
            <a:r>
              <a:rPr lang="fr-FR" sz="2400" dirty="0" err="1"/>
              <a:t>yo</a:t>
            </a:r>
            <a:r>
              <a:rPr lang="fr-FR" sz="2400" dirty="0"/>
              <a:t> </a:t>
            </a:r>
            <a:r>
              <a:rPr lang="fr-FR" sz="2400" dirty="0" err="1"/>
              <a:t>tèlman</a:t>
            </a:r>
            <a:r>
              <a:rPr lang="fr-FR" sz="2400" dirty="0"/>
              <a:t> </a:t>
            </a:r>
            <a:r>
              <a:rPr lang="fr-FR" sz="2400" dirty="0" err="1"/>
              <a:t>anpil</a:t>
            </a:r>
            <a:r>
              <a:rPr lang="fr-FR" sz="2400" dirty="0"/>
              <a:t> </a:t>
            </a:r>
            <a:r>
              <a:rPr lang="fr-FR" sz="2400" dirty="0" err="1"/>
              <a:t>epi</a:t>
            </a:r>
            <a:r>
              <a:rPr lang="fr-FR" sz="2400" dirty="0"/>
              <a:t> </a:t>
            </a:r>
            <a:r>
              <a:rPr lang="fr-FR" sz="2400" dirty="0" err="1"/>
              <a:t>kominote</a:t>
            </a:r>
            <a:r>
              <a:rPr lang="fr-FR" sz="2400" dirty="0"/>
              <a:t> a </a:t>
            </a:r>
            <a:r>
              <a:rPr lang="fr-FR" sz="2400" dirty="0" err="1"/>
              <a:t>pa</a:t>
            </a:r>
            <a:r>
              <a:rPr lang="fr-FR" sz="2400" dirty="0"/>
              <a:t> </a:t>
            </a:r>
            <a:r>
              <a:rPr lang="fr-FR" sz="2400" dirty="0" err="1"/>
              <a:t>anmize</a:t>
            </a:r>
            <a:r>
              <a:rPr lang="fr-FR" sz="2400" dirty="0"/>
              <a:t> (</a:t>
            </a:r>
            <a:r>
              <a:rPr lang="fr-FR" sz="2400" dirty="0" err="1"/>
              <a:t>pa</a:t>
            </a:r>
            <a:r>
              <a:rPr lang="fr-FR" sz="2400" dirty="0"/>
              <a:t> </a:t>
            </a:r>
            <a:r>
              <a:rPr lang="fr-FR" sz="2400" dirty="0" err="1"/>
              <a:t>gen</a:t>
            </a:r>
            <a:r>
              <a:rPr lang="fr-FR" sz="2400" dirty="0"/>
              <a:t> </a:t>
            </a:r>
            <a:r>
              <a:rPr lang="fr-FR" sz="2400" dirty="0" err="1"/>
              <a:t>kapasite</a:t>
            </a:r>
            <a:r>
              <a:rPr lang="fr-FR" sz="2400" dirty="0"/>
              <a:t>) pou li pote </a:t>
            </a:r>
            <a:r>
              <a:rPr lang="fr-FR" sz="2400" dirty="0" err="1"/>
              <a:t>yon</a:t>
            </a:r>
            <a:r>
              <a:rPr lang="fr-FR" sz="2400" dirty="0"/>
              <a:t> </a:t>
            </a:r>
            <a:r>
              <a:rPr lang="fr-FR" sz="2400" dirty="0" err="1"/>
              <a:t>repons</a:t>
            </a:r>
            <a:r>
              <a:rPr lang="fr-FR" sz="2400" dirty="0"/>
              <a:t> nan </a:t>
            </a:r>
            <a:r>
              <a:rPr lang="fr-FR" sz="2400" dirty="0" err="1"/>
              <a:t>sitiyasyon</a:t>
            </a:r>
            <a:r>
              <a:rPr lang="fr-FR" sz="2400" dirty="0"/>
              <a:t> sa, </a:t>
            </a:r>
            <a:r>
              <a:rPr lang="fr-FR" sz="2400" dirty="0" err="1"/>
              <a:t>nou</a:t>
            </a:r>
            <a:r>
              <a:rPr lang="fr-FR" sz="2400" dirty="0"/>
              <a:t> pale de </a:t>
            </a:r>
            <a:r>
              <a:rPr lang="fr-FR" sz="2400" b="1" dirty="0" err="1" smtClean="0"/>
              <a:t>katastwòf</a:t>
            </a:r>
            <a:endParaRPr lang="fr-FR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960096" y="5007199"/>
            <a:ext cx="532255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1" hangingPunct="1">
              <a:lnSpc>
                <a:spcPct val="80000"/>
              </a:lnSpc>
            </a:pPr>
            <a:r>
              <a:rPr lang="en-US" sz="1800" b="1" i="1" dirty="0" err="1">
                <a:solidFill>
                  <a:srgbClr val="FF0000"/>
                </a:solidFill>
              </a:rPr>
              <a:t>Depi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nou</a:t>
            </a:r>
            <a:r>
              <a:rPr lang="en-US" sz="1800" b="1" i="1" dirty="0">
                <a:solidFill>
                  <a:srgbClr val="FF0000"/>
                </a:solidFill>
              </a:rPr>
              <a:t> pa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byen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jere</a:t>
            </a:r>
            <a:r>
              <a:rPr lang="en-US" sz="1800" b="1" i="1" dirty="0" smtClean="0">
                <a:solidFill>
                  <a:srgbClr val="FF0000"/>
                </a:solidFill>
              </a:rPr>
              <a:t> risk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i="1" dirty="0" smtClean="0">
                <a:solidFill>
                  <a:srgbClr val="FF0000"/>
                </a:solidFill>
              </a:rPr>
              <a:t>, yap debouche </a:t>
            </a:r>
            <a:r>
              <a:rPr lang="en-US" sz="1800" b="1" i="1" dirty="0" err="1">
                <a:solidFill>
                  <a:srgbClr val="FF0000"/>
                </a:solidFill>
              </a:rPr>
              <a:t>dezas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</a:rPr>
              <a:t>!</a:t>
            </a:r>
            <a:endParaRPr lang="fr-FR" sz="1800" b="1" i="1" dirty="0">
              <a:solidFill>
                <a:srgbClr val="FF0000"/>
              </a:solidFill>
            </a:endParaRPr>
          </a:p>
        </p:txBody>
      </p:sp>
      <p:sp>
        <p:nvSpPr>
          <p:cNvPr id="4" name="AutoShape 2" descr="Le Nouvelliste - Le coût des dégâts de l'ouragan Matthew est estimé à 1.9  milliard de dollars, l'équivalent du budget national, selon Jocelerme  Privert"/>
          <p:cNvSpPr>
            <a:spLocks noChangeAspect="1" noChangeArrowheads="1"/>
          </p:cNvSpPr>
          <p:nvPr/>
        </p:nvSpPr>
        <p:spPr bwMode="auto">
          <a:xfrm>
            <a:off x="-1536848" y="-2279724"/>
            <a:ext cx="1853207" cy="18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3287688" y="5821513"/>
            <a:ext cx="5522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NB- </a:t>
            </a:r>
            <a:r>
              <a:rPr lang="fr-FR" sz="3200" dirty="0" err="1" smtClean="0">
                <a:solidFill>
                  <a:srgbClr val="FF0000"/>
                </a:solidFill>
              </a:rPr>
              <a:t>Yon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aleya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pa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yon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katastwòf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88088" y="857767"/>
            <a:ext cx="3096344" cy="475460"/>
            <a:chOff x="5807968" y="522480"/>
            <a:chExt cx="3024336" cy="602587"/>
          </a:xfrm>
        </p:grpSpPr>
        <p:sp>
          <p:nvSpPr>
            <p:cNvPr id="17" name="Rectangle 16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1127448" y="750502"/>
            <a:ext cx="8208912" cy="67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 FAZ JESYON RISK AK DEZAS NATIRÈL</a:t>
            </a:r>
            <a:endParaRPr lang="fr-FR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Content Placeholder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528" y="1516391"/>
            <a:ext cx="8712968" cy="459247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75720" y="934247"/>
            <a:ext cx="3096344" cy="475460"/>
            <a:chOff x="5807968" y="522480"/>
            <a:chExt cx="3024336" cy="602587"/>
          </a:xfrm>
        </p:grpSpPr>
        <p:sp>
          <p:nvSpPr>
            <p:cNvPr id="17" name="Rectangle 16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839416" y="728702"/>
            <a:ext cx="6400800" cy="662209"/>
          </a:xfrm>
        </p:spPr>
        <p:txBody>
          <a:bodyPr/>
          <a:lstStyle/>
          <a:p>
            <a:pPr eaLnBrk="1" hangingPunct="1"/>
            <a:r>
              <a:rPr lang="fr-FR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fr-FR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PREVANSYON</a:t>
            </a:r>
            <a:endParaRPr lang="en-US" alt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98864" y="5631160"/>
            <a:ext cx="892899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56992"/>
            <a:ext cx="5825365" cy="3445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384" y="1330197"/>
            <a:ext cx="10945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altLang="en-US" sz="2800" dirty="0" err="1"/>
              <a:t>Prevansyon</a:t>
            </a:r>
            <a:r>
              <a:rPr lang="fr-FR" altLang="en-US" sz="2800" dirty="0"/>
              <a:t> se tout </a:t>
            </a:r>
            <a:r>
              <a:rPr lang="fr-FR" altLang="en-US" sz="2800" dirty="0" err="1" smtClean="0"/>
              <a:t>aktivite</a:t>
            </a:r>
            <a:r>
              <a:rPr lang="fr-FR" altLang="en-US" sz="2800" dirty="0" smtClean="0"/>
              <a:t> </a:t>
            </a:r>
            <a:r>
              <a:rPr lang="fr-FR" altLang="en-US" sz="2800" dirty="0" err="1" smtClean="0"/>
              <a:t>oswa</a:t>
            </a:r>
            <a:r>
              <a:rPr lang="fr-FR" altLang="en-US" sz="2800" dirty="0" smtClean="0"/>
              <a:t> </a:t>
            </a:r>
            <a:r>
              <a:rPr lang="fr-FR" altLang="en-US" sz="2800" dirty="0" err="1" smtClean="0"/>
              <a:t>mezi</a:t>
            </a:r>
            <a:r>
              <a:rPr lang="fr-FR" altLang="en-US" sz="2800" dirty="0" smtClean="0"/>
              <a:t> </a:t>
            </a:r>
            <a:r>
              <a:rPr lang="fr-FR" altLang="en-US" sz="2800" dirty="0" err="1"/>
              <a:t>nou</a:t>
            </a:r>
            <a:r>
              <a:rPr lang="fr-FR" altLang="en-US" sz="2800" dirty="0"/>
              <a:t> ka </a:t>
            </a:r>
            <a:r>
              <a:rPr lang="fr-FR" altLang="en-US" sz="2800" dirty="0" err="1"/>
              <a:t>pran</a:t>
            </a:r>
            <a:r>
              <a:rPr lang="fr-FR" altLang="en-US" sz="2800" dirty="0"/>
              <a:t> pou </a:t>
            </a:r>
            <a:r>
              <a:rPr lang="fr-FR" altLang="en-US" sz="2800" dirty="0" err="1" smtClean="0"/>
              <a:t>redui</a:t>
            </a:r>
            <a:r>
              <a:rPr lang="fr-FR" altLang="en-US" sz="2800" dirty="0" smtClean="0"/>
              <a:t> </a:t>
            </a:r>
            <a:r>
              <a:rPr lang="fr-FR" altLang="en-US" sz="2800" dirty="0" err="1"/>
              <a:t>vilnerabilite</a:t>
            </a:r>
            <a:r>
              <a:rPr lang="fr-FR" altLang="en-US" sz="2800" dirty="0"/>
              <a:t> </a:t>
            </a:r>
            <a:r>
              <a:rPr lang="fr-FR" altLang="en-US" sz="2800" dirty="0" err="1"/>
              <a:t>moun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yo</a:t>
            </a:r>
            <a:r>
              <a:rPr lang="fr-FR" altLang="en-US" sz="2800" dirty="0"/>
              <a:t>, </a:t>
            </a:r>
            <a:r>
              <a:rPr lang="fr-FR" altLang="en-US" sz="2800" dirty="0" err="1"/>
              <a:t>konsa</a:t>
            </a:r>
            <a:r>
              <a:rPr lang="fr-FR" altLang="en-US" sz="2800" dirty="0"/>
              <a:t> </a:t>
            </a:r>
            <a:r>
              <a:rPr lang="fr-FR" altLang="en-US" sz="2800" dirty="0" err="1"/>
              <a:t>nou</a:t>
            </a:r>
            <a:r>
              <a:rPr lang="fr-FR" altLang="en-US" sz="2800" dirty="0"/>
              <a:t> </a:t>
            </a:r>
            <a:r>
              <a:rPr lang="fr-FR" altLang="en-US" sz="2800" dirty="0" err="1" smtClean="0"/>
              <a:t>kapab</a:t>
            </a:r>
            <a:r>
              <a:rPr lang="fr-FR" altLang="en-US" sz="2800" dirty="0" smtClean="0"/>
              <a:t> </a:t>
            </a:r>
            <a:r>
              <a:rPr lang="fr-FR" altLang="en-US" sz="2800" dirty="0" err="1" smtClean="0"/>
              <a:t>elimine</a:t>
            </a:r>
            <a:r>
              <a:rPr lang="fr-FR" altLang="en-US" sz="2800" dirty="0" smtClean="0"/>
              <a:t> </a:t>
            </a:r>
            <a:r>
              <a:rPr lang="fr-FR" altLang="en-US" sz="2800" dirty="0" err="1"/>
              <a:t>oubyen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redui</a:t>
            </a:r>
            <a:r>
              <a:rPr lang="fr-FR" altLang="en-US" sz="2800" dirty="0"/>
              <a:t> </a:t>
            </a:r>
            <a:r>
              <a:rPr lang="fr-FR" altLang="en-US" sz="2800" dirty="0" err="1"/>
              <a:t>risk</a:t>
            </a:r>
            <a:r>
              <a:rPr lang="fr-FR" altLang="en-US" sz="2800" dirty="0"/>
              <a:t> </a:t>
            </a:r>
            <a:r>
              <a:rPr lang="fr-FR" altLang="en-US" sz="2800" dirty="0" err="1" smtClean="0"/>
              <a:t>yo</a:t>
            </a:r>
            <a:r>
              <a:rPr lang="fr-FR" altLang="en-US" sz="2800" dirty="0" smtClean="0"/>
              <a:t> </a:t>
            </a:r>
            <a:r>
              <a:rPr lang="fr-FR" altLang="en-US" sz="2800" dirty="0" err="1" smtClean="0"/>
              <a:t>epi</a:t>
            </a:r>
            <a:r>
              <a:rPr lang="fr-FR" altLang="en-US" sz="2800" dirty="0" smtClean="0"/>
              <a:t> </a:t>
            </a:r>
            <a:r>
              <a:rPr lang="fr-FR" altLang="en-US" sz="2800" dirty="0" err="1" smtClean="0"/>
              <a:t>evite</a:t>
            </a:r>
            <a:r>
              <a:rPr lang="fr-FR" altLang="en-US" sz="2800" dirty="0" smtClean="0"/>
              <a:t> </a:t>
            </a:r>
            <a:r>
              <a:rPr lang="fr-FR" altLang="en-US" sz="2800" dirty="0" err="1" smtClean="0"/>
              <a:t>kataswòf</a:t>
            </a:r>
            <a:r>
              <a:rPr lang="fr-FR" altLang="en-US" sz="2800" dirty="0" smtClean="0"/>
              <a:t>.</a:t>
            </a:r>
            <a:endParaRPr lang="fr-FR" altLang="en-US" sz="2800" dirty="0"/>
          </a:p>
        </p:txBody>
      </p:sp>
      <p:sp>
        <p:nvSpPr>
          <p:cNvPr id="80899" name="Rectangle 3"/>
          <p:cNvSpPr>
            <a:spLocks noGrp="1"/>
          </p:cNvSpPr>
          <p:nvPr>
            <p:ph idx="1"/>
          </p:nvPr>
        </p:nvSpPr>
        <p:spPr>
          <a:xfrm>
            <a:off x="418236" y="2274862"/>
            <a:ext cx="7924280" cy="5040560"/>
          </a:xfrm>
        </p:spPr>
        <p:txBody>
          <a:bodyPr/>
          <a:lstStyle/>
          <a:p>
            <a:pPr marL="0" indent="0">
              <a:buNone/>
            </a:pPr>
            <a:endParaRPr lang="de-CH" altLang="en-US" sz="2000" b="1" dirty="0" smtClean="0"/>
          </a:p>
          <a:p>
            <a:pPr marL="0" indent="0">
              <a:buNone/>
            </a:pPr>
            <a:r>
              <a:rPr lang="de-CH" altLang="en-US" sz="2400" b="1" dirty="0" smtClean="0">
                <a:solidFill>
                  <a:srgbClr val="C00000"/>
                </a:solidFill>
              </a:rPr>
              <a:t>Se </a:t>
            </a:r>
            <a:r>
              <a:rPr lang="de-CH" altLang="en-US" sz="2400" b="1" dirty="0" err="1" smtClean="0">
                <a:solidFill>
                  <a:srgbClr val="C00000"/>
                </a:solidFill>
              </a:rPr>
              <a:t>kapab</a:t>
            </a:r>
            <a:r>
              <a:rPr lang="de-CH" altLang="en-US" sz="2400" b="1" dirty="0" smtClean="0">
                <a:solidFill>
                  <a:srgbClr val="C00000"/>
                </a:solidFill>
              </a:rPr>
              <a:t> aktivite </a:t>
            </a:r>
            <a:r>
              <a:rPr lang="de-CH" altLang="en-US" sz="2400" b="1" dirty="0" err="1" smtClean="0">
                <a:solidFill>
                  <a:srgbClr val="C00000"/>
                </a:solidFill>
              </a:rPr>
              <a:t>tankou</a:t>
            </a:r>
            <a:r>
              <a:rPr lang="de-CH" altLang="en-US" sz="2400" b="1" dirty="0" smtClean="0">
                <a:solidFill>
                  <a:srgbClr val="C00000"/>
                </a:solidFill>
              </a:rPr>
              <a:t>:</a:t>
            </a:r>
            <a:endParaRPr lang="de-CH" altLang="en-US" sz="2400" b="1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 err="1"/>
              <a:t>Fòme</a:t>
            </a:r>
            <a:r>
              <a:rPr lang="fr-FR" dirty="0"/>
              <a:t> </a:t>
            </a:r>
            <a:r>
              <a:rPr lang="fr-FR" dirty="0" err="1"/>
              <a:t>epi</a:t>
            </a:r>
            <a:r>
              <a:rPr lang="fr-FR" dirty="0"/>
              <a:t> </a:t>
            </a:r>
            <a:r>
              <a:rPr lang="fr-FR" dirty="0" err="1"/>
              <a:t>sanbilize</a:t>
            </a:r>
            <a:r>
              <a:rPr lang="fr-FR" dirty="0"/>
              <a:t> tout </a:t>
            </a:r>
            <a:r>
              <a:rPr lang="fr-FR" dirty="0" err="1"/>
              <a:t>moun</a:t>
            </a:r>
            <a:r>
              <a:rPr lang="fr-FR" dirty="0"/>
              <a:t> pou </a:t>
            </a:r>
            <a:r>
              <a:rPr lang="fr-FR" dirty="0" err="1"/>
              <a:t>yo</a:t>
            </a:r>
            <a:r>
              <a:rPr lang="fr-FR" dirty="0"/>
              <a:t> </a:t>
            </a:r>
            <a:r>
              <a:rPr lang="fr-FR" dirty="0" err="1"/>
              <a:t>byen</a:t>
            </a:r>
            <a:r>
              <a:rPr lang="fr-FR" dirty="0"/>
              <a:t> </a:t>
            </a:r>
            <a:r>
              <a:rPr lang="fr-FR" dirty="0" err="1"/>
              <a:t>konnen</a:t>
            </a:r>
            <a:r>
              <a:rPr lang="fr-FR" dirty="0"/>
              <a:t> </a:t>
            </a:r>
            <a:r>
              <a:rPr lang="fr-FR" dirty="0" err="1"/>
              <a:t>malè</a:t>
            </a:r>
            <a:r>
              <a:rPr lang="fr-FR" dirty="0"/>
              <a:t> </a:t>
            </a:r>
            <a:r>
              <a:rPr lang="fr-FR" dirty="0" err="1"/>
              <a:t>ki</a:t>
            </a:r>
            <a:r>
              <a:rPr lang="fr-FR" dirty="0"/>
              <a:t> </a:t>
            </a:r>
            <a:r>
              <a:rPr lang="fr-FR" dirty="0" err="1"/>
              <a:t>pandye</a:t>
            </a:r>
            <a:r>
              <a:rPr lang="fr-FR" dirty="0"/>
              <a:t> sou </a:t>
            </a:r>
            <a:r>
              <a:rPr lang="fr-FR" dirty="0" err="1"/>
              <a:t>tèt</a:t>
            </a:r>
            <a:r>
              <a:rPr lang="fr-FR" dirty="0"/>
              <a:t> </a:t>
            </a:r>
            <a:r>
              <a:rPr lang="fr-FR" dirty="0" err="1"/>
              <a:t>yo</a:t>
            </a:r>
            <a:endParaRPr lang="fr-FR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 err="1"/>
              <a:t>Mete</a:t>
            </a:r>
            <a:r>
              <a:rPr lang="fr-FR" dirty="0"/>
              <a:t> </a:t>
            </a:r>
            <a:r>
              <a:rPr lang="fr-FR" dirty="0" err="1"/>
              <a:t>bonjan</a:t>
            </a:r>
            <a:r>
              <a:rPr lang="fr-FR" dirty="0"/>
              <a:t> </a:t>
            </a:r>
            <a:r>
              <a:rPr lang="fr-FR" dirty="0" err="1"/>
              <a:t>règ</a:t>
            </a:r>
            <a:r>
              <a:rPr lang="fr-FR" dirty="0"/>
              <a:t> pou </a:t>
            </a:r>
            <a:r>
              <a:rPr lang="fr-FR" dirty="0" err="1"/>
              <a:t>moun</a:t>
            </a:r>
            <a:r>
              <a:rPr lang="fr-FR" dirty="0"/>
              <a:t>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konstwi</a:t>
            </a:r>
            <a:r>
              <a:rPr lang="fr-FR" dirty="0"/>
              <a:t> </a:t>
            </a:r>
            <a:r>
              <a:rPr lang="fr-FR" dirty="0" err="1"/>
              <a:t>nenpòt</a:t>
            </a:r>
            <a:r>
              <a:rPr lang="fr-FR" dirty="0"/>
              <a:t> </a:t>
            </a:r>
            <a:r>
              <a:rPr lang="fr-FR" dirty="0" err="1"/>
              <a:t>kote</a:t>
            </a:r>
            <a:r>
              <a:rPr lang="fr-FR" dirty="0"/>
              <a:t> </a:t>
            </a:r>
            <a:r>
              <a:rPr lang="fr-FR" dirty="0" err="1"/>
              <a:t>epi</a:t>
            </a:r>
            <a:r>
              <a:rPr lang="fr-FR" dirty="0"/>
              <a:t> pou </a:t>
            </a:r>
            <a:r>
              <a:rPr lang="fr-FR" dirty="0" err="1"/>
              <a:t>yo</a:t>
            </a:r>
            <a:r>
              <a:rPr lang="fr-FR" dirty="0"/>
              <a:t> </a:t>
            </a:r>
            <a:r>
              <a:rPr lang="fr-FR" dirty="0" err="1"/>
              <a:t>respekte</a:t>
            </a:r>
            <a:r>
              <a:rPr lang="fr-FR" dirty="0"/>
              <a:t> tout bon </a:t>
            </a:r>
            <a:r>
              <a:rPr lang="fr-FR" dirty="0" err="1"/>
              <a:t>prensip</a:t>
            </a:r>
            <a:r>
              <a:rPr lang="fr-FR" dirty="0"/>
              <a:t> </a:t>
            </a:r>
            <a:r>
              <a:rPr lang="fr-FR" dirty="0" err="1"/>
              <a:t>konstriksyon</a:t>
            </a:r>
            <a:r>
              <a:rPr lang="fr-FR" dirty="0"/>
              <a:t> </a:t>
            </a:r>
            <a:r>
              <a:rPr lang="fr-FR" dirty="0" err="1"/>
              <a:t>yo</a:t>
            </a:r>
            <a:endParaRPr lang="fr-FR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 err="1"/>
              <a:t>Tabli</a:t>
            </a:r>
            <a:r>
              <a:rPr lang="fr-FR" dirty="0"/>
              <a:t> </a:t>
            </a:r>
            <a:r>
              <a:rPr lang="fr-FR" dirty="0" err="1"/>
              <a:t>bonjan</a:t>
            </a:r>
            <a:r>
              <a:rPr lang="fr-FR" dirty="0"/>
              <a:t> </a:t>
            </a:r>
            <a:r>
              <a:rPr lang="fr-FR" dirty="0" err="1"/>
              <a:t>règ</a:t>
            </a:r>
            <a:r>
              <a:rPr lang="fr-FR" dirty="0"/>
              <a:t> pou </a:t>
            </a:r>
            <a:r>
              <a:rPr lang="fr-FR" dirty="0" err="1"/>
              <a:t>pwoteje</a:t>
            </a:r>
            <a:r>
              <a:rPr lang="fr-FR" dirty="0"/>
              <a:t> </a:t>
            </a:r>
            <a:r>
              <a:rPr lang="fr-FR" dirty="0" err="1"/>
              <a:t>anviwonman</a:t>
            </a:r>
            <a:r>
              <a:rPr lang="fr-FR" dirty="0"/>
              <a:t> an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 err="1"/>
              <a:t>Asire</a:t>
            </a:r>
            <a:r>
              <a:rPr lang="fr-FR" dirty="0"/>
              <a:t> </a:t>
            </a:r>
            <a:r>
              <a:rPr lang="fr-FR" dirty="0" err="1"/>
              <a:t>nou</a:t>
            </a:r>
            <a:r>
              <a:rPr lang="fr-FR" dirty="0"/>
              <a:t> tout </a:t>
            </a:r>
            <a:r>
              <a:rPr lang="fr-FR" dirty="0" err="1"/>
              <a:t>moun</a:t>
            </a:r>
            <a:r>
              <a:rPr lang="fr-FR" dirty="0"/>
              <a:t> nan </a:t>
            </a:r>
            <a:r>
              <a:rPr lang="fr-FR" dirty="0" err="1"/>
              <a:t>kominote</a:t>
            </a:r>
            <a:r>
              <a:rPr lang="fr-FR" dirty="0"/>
              <a:t> a </a:t>
            </a:r>
            <a:r>
              <a:rPr lang="fr-FR" dirty="0" err="1"/>
              <a:t>suiv</a:t>
            </a:r>
            <a:r>
              <a:rPr lang="fr-FR" dirty="0"/>
              <a:t> bon </a:t>
            </a:r>
            <a:r>
              <a:rPr lang="fr-FR" dirty="0" err="1"/>
              <a:t>prensip</a:t>
            </a:r>
            <a:r>
              <a:rPr lang="fr-FR" dirty="0"/>
              <a:t> </a:t>
            </a:r>
            <a:r>
              <a:rPr lang="fr-FR" dirty="0" err="1"/>
              <a:t>ijyèn</a:t>
            </a:r>
            <a:endParaRPr lang="fr-FR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/>
              <a:t>Chèche </a:t>
            </a:r>
            <a:r>
              <a:rPr lang="fr-FR" dirty="0" err="1"/>
              <a:t>konnen</a:t>
            </a:r>
            <a:r>
              <a:rPr lang="fr-FR" dirty="0"/>
              <a:t> </a:t>
            </a:r>
            <a:r>
              <a:rPr lang="fr-FR" dirty="0" err="1"/>
              <a:t>ki</a:t>
            </a:r>
            <a:r>
              <a:rPr lang="fr-FR" dirty="0"/>
              <a:t> </a:t>
            </a:r>
            <a:r>
              <a:rPr lang="fr-FR" dirty="0" err="1"/>
              <a:t>aleya</a:t>
            </a:r>
            <a:r>
              <a:rPr lang="fr-FR" dirty="0"/>
              <a:t> </a:t>
            </a:r>
            <a:r>
              <a:rPr lang="fr-FR" dirty="0" err="1"/>
              <a:t>ki</a:t>
            </a:r>
            <a:r>
              <a:rPr lang="fr-FR" dirty="0"/>
              <a:t> </a:t>
            </a:r>
            <a:r>
              <a:rPr lang="fr-FR" dirty="0" err="1"/>
              <a:t>menase</a:t>
            </a:r>
            <a:r>
              <a:rPr lang="fr-FR" dirty="0"/>
              <a:t> </a:t>
            </a:r>
            <a:r>
              <a:rPr lang="fr-FR" dirty="0" err="1"/>
              <a:t>nou</a:t>
            </a:r>
            <a:endParaRPr lang="fr-FR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/>
              <a:t>Pa </a:t>
            </a:r>
            <a:r>
              <a:rPr lang="fr-FR" dirty="0" err="1"/>
              <a:t>konstwi</a:t>
            </a:r>
            <a:r>
              <a:rPr lang="fr-FR" dirty="0"/>
              <a:t> </a:t>
            </a:r>
            <a:r>
              <a:rPr lang="fr-FR" dirty="0" err="1"/>
              <a:t>nenpòt</a:t>
            </a:r>
            <a:r>
              <a:rPr lang="fr-FR" dirty="0"/>
              <a:t> </a:t>
            </a:r>
            <a:r>
              <a:rPr lang="fr-FR" dirty="0" err="1"/>
              <a:t>kote</a:t>
            </a:r>
            <a:endParaRPr lang="fr-FR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 err="1"/>
              <a:t>Respekte</a:t>
            </a:r>
            <a:r>
              <a:rPr lang="fr-FR" dirty="0"/>
              <a:t> tout bon </a:t>
            </a:r>
            <a:r>
              <a:rPr lang="fr-FR" dirty="0" err="1"/>
              <a:t>prensip</a:t>
            </a:r>
            <a:r>
              <a:rPr lang="fr-FR" dirty="0"/>
              <a:t> </a:t>
            </a:r>
            <a:r>
              <a:rPr lang="fr-FR" dirty="0" err="1"/>
              <a:t>konstriksyon</a:t>
            </a:r>
            <a:r>
              <a:rPr lang="fr-FR" dirty="0"/>
              <a:t> </a:t>
            </a:r>
            <a:r>
              <a:rPr lang="fr-FR" dirty="0" err="1"/>
              <a:t>yo</a:t>
            </a:r>
            <a:endParaRPr lang="fr-FR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fr-FR" dirty="0" err="1"/>
              <a:t>Itilize</a:t>
            </a:r>
            <a:r>
              <a:rPr lang="fr-FR" dirty="0"/>
              <a:t> bon </a:t>
            </a:r>
            <a:r>
              <a:rPr lang="fr-FR" dirty="0" err="1"/>
              <a:t>kalite</a:t>
            </a:r>
            <a:r>
              <a:rPr lang="fr-FR" dirty="0"/>
              <a:t> </a:t>
            </a:r>
            <a:r>
              <a:rPr lang="fr-FR" dirty="0" err="1"/>
              <a:t>materyo</a:t>
            </a:r>
            <a:r>
              <a:rPr lang="fr-FR" dirty="0"/>
              <a:t> </a:t>
            </a:r>
            <a:r>
              <a:rPr lang="fr-FR" dirty="0" err="1"/>
              <a:t>lè</a:t>
            </a:r>
            <a:r>
              <a:rPr lang="fr-FR" dirty="0"/>
              <a:t> n </a:t>
            </a:r>
            <a:r>
              <a:rPr lang="fr-FR" dirty="0" err="1"/>
              <a:t>ap</a:t>
            </a:r>
            <a:r>
              <a:rPr lang="fr-FR" dirty="0"/>
              <a:t> </a:t>
            </a:r>
            <a:r>
              <a:rPr lang="fr-FR" dirty="0" err="1"/>
              <a:t>konstwi</a:t>
            </a: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TRA163689\Desktop\Preparation Formation CP K-Rock\Images\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2"/>
          <a:stretch/>
        </p:blipFill>
        <p:spPr bwMode="auto">
          <a:xfrm>
            <a:off x="6960096" y="2893911"/>
            <a:ext cx="4896544" cy="3865640"/>
          </a:xfrm>
          <a:prstGeom prst="rect">
            <a:avLst/>
          </a:prstGeom>
          <a:noFill/>
          <a:ln>
            <a:noFill/>
          </a:ln>
        </p:spPr>
      </p:pic>
      <p:sp>
        <p:nvSpPr>
          <p:cNvPr id="374786" name="Rectangle 2">
            <a:extLst>
              <a:ext uri="{FF2B5EF4-FFF2-40B4-BE49-F238E27FC236}">
                <a16:creationId xmlns:a16="http://schemas.microsoft.com/office/drawing/2014/main" id="{13CB6126-0BED-4C26-BB8B-97A146D3F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1464" y="1207275"/>
            <a:ext cx="2520280" cy="54047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Mitigasyon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5" name="Rectangle 11"/>
          <p:cNvSpPr>
            <a:spLocks noGrp="1"/>
          </p:cNvSpPr>
          <p:nvPr>
            <p:ph idx="1"/>
          </p:nvPr>
        </p:nvSpPr>
        <p:spPr>
          <a:xfrm>
            <a:off x="1271464" y="1736395"/>
            <a:ext cx="10075092" cy="1157516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/>
              <a:t>Se </a:t>
            </a:r>
            <a:r>
              <a:rPr lang="fr-FR" sz="2800" dirty="0" err="1" smtClean="0"/>
              <a:t>yon</a:t>
            </a:r>
            <a:r>
              <a:rPr lang="fr-FR" sz="2800" dirty="0" smtClean="0"/>
              <a:t> </a:t>
            </a:r>
            <a:r>
              <a:rPr lang="fr-FR" sz="2800" dirty="0" err="1" smtClean="0"/>
              <a:t>mwayen</a:t>
            </a:r>
            <a:r>
              <a:rPr lang="fr-FR" sz="2800" dirty="0" smtClean="0"/>
              <a:t> </a:t>
            </a:r>
            <a:r>
              <a:rPr lang="fr-FR" sz="2800" dirty="0" err="1" smtClean="0"/>
              <a:t>prevansyon</a:t>
            </a:r>
            <a:r>
              <a:rPr lang="fr-FR" sz="2800" dirty="0" smtClean="0"/>
              <a:t> </a:t>
            </a:r>
            <a:r>
              <a:rPr lang="fr-FR" sz="2800" dirty="0" err="1" smtClean="0"/>
              <a:t>tou</a:t>
            </a:r>
            <a:r>
              <a:rPr lang="fr-FR" sz="2800" dirty="0" smtClean="0"/>
              <a:t> </a:t>
            </a:r>
            <a:r>
              <a:rPr lang="fr-FR" sz="2800" dirty="0" err="1" smtClean="0"/>
              <a:t>ki</a:t>
            </a:r>
            <a:r>
              <a:rPr lang="fr-FR" sz="2800" dirty="0" smtClean="0"/>
              <a:t> </a:t>
            </a:r>
            <a:r>
              <a:rPr lang="fr-FR" sz="2800" dirty="0" err="1" smtClean="0"/>
              <a:t>gen</a:t>
            </a:r>
            <a:r>
              <a:rPr lang="fr-FR" sz="2800" dirty="0" smtClean="0"/>
              <a:t> </a:t>
            </a:r>
            <a:r>
              <a:rPr lang="fr-FR" sz="2800" dirty="0" err="1" smtClean="0"/>
              <a:t>ladann</a:t>
            </a:r>
            <a:r>
              <a:rPr lang="fr-FR" sz="2800" dirty="0" smtClean="0"/>
              <a:t> tout </a:t>
            </a:r>
            <a:r>
              <a:rPr lang="fr-FR" sz="2800" dirty="0" err="1"/>
              <a:t>aksyon</a:t>
            </a:r>
            <a:r>
              <a:rPr lang="fr-FR" sz="2800" dirty="0"/>
              <a:t> </a:t>
            </a:r>
            <a:r>
              <a:rPr lang="fr-FR" sz="2800" dirty="0" err="1"/>
              <a:t>kominote</a:t>
            </a:r>
            <a:r>
              <a:rPr lang="fr-FR" sz="2800" dirty="0"/>
              <a:t> a </a:t>
            </a:r>
            <a:r>
              <a:rPr lang="fr-FR" sz="2800" dirty="0" err="1"/>
              <a:t>fè</a:t>
            </a:r>
            <a:r>
              <a:rPr lang="fr-FR" sz="2800" dirty="0"/>
              <a:t> </a:t>
            </a:r>
            <a:r>
              <a:rPr lang="fr-FR" sz="2800" dirty="0" err="1"/>
              <a:t>ak</a:t>
            </a:r>
            <a:r>
              <a:rPr lang="fr-FR" sz="2800" dirty="0"/>
              <a:t> tout </a:t>
            </a:r>
            <a:r>
              <a:rPr lang="fr-FR" sz="2800" dirty="0" err="1"/>
              <a:t>mezi</a:t>
            </a:r>
            <a:r>
              <a:rPr lang="fr-FR" sz="2800" dirty="0"/>
              <a:t> li </a:t>
            </a:r>
            <a:r>
              <a:rPr lang="fr-FR" sz="2800" dirty="0" err="1"/>
              <a:t>pran</a:t>
            </a:r>
            <a:r>
              <a:rPr lang="fr-FR" sz="2800" dirty="0"/>
              <a:t> pou li </a:t>
            </a:r>
            <a:r>
              <a:rPr lang="fr-FR" sz="2800" dirty="0" err="1"/>
              <a:t>diminye</a:t>
            </a:r>
            <a:r>
              <a:rPr lang="fr-FR" sz="2800" dirty="0"/>
              <a:t> </a:t>
            </a:r>
            <a:r>
              <a:rPr lang="fr-FR" sz="2800" dirty="0" err="1" smtClean="0"/>
              <a:t>kantite</a:t>
            </a:r>
            <a:r>
              <a:rPr lang="fr-FR" sz="2800" dirty="0" smtClean="0"/>
              <a:t> </a:t>
            </a:r>
            <a:r>
              <a:rPr lang="fr-FR" sz="2800" dirty="0" err="1"/>
              <a:t>dega</a:t>
            </a:r>
            <a:r>
              <a:rPr lang="fr-FR" sz="2800" dirty="0"/>
              <a:t> </a:t>
            </a:r>
            <a:r>
              <a:rPr lang="fr-FR" sz="2800" dirty="0" err="1"/>
              <a:t>yon</a:t>
            </a:r>
            <a:r>
              <a:rPr lang="fr-FR" sz="2800" dirty="0"/>
              <a:t> </a:t>
            </a:r>
            <a:r>
              <a:rPr lang="fr-FR" sz="2800" dirty="0" err="1" smtClean="0"/>
              <a:t>aleya</a:t>
            </a:r>
            <a:r>
              <a:rPr lang="fr-FR" sz="2800" dirty="0" smtClean="0"/>
              <a:t> ka </a:t>
            </a:r>
            <a:r>
              <a:rPr lang="fr-FR" sz="2800" dirty="0" err="1"/>
              <a:t>fè</a:t>
            </a:r>
            <a:r>
              <a:rPr lang="fr-FR" sz="2800" dirty="0"/>
              <a:t> </a:t>
            </a:r>
            <a:r>
              <a:rPr lang="fr-FR" sz="2800" dirty="0" smtClean="0"/>
              <a:t>si li rive manifeste.</a:t>
            </a:r>
            <a:endParaRPr lang="de-CH" alt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23392" y="3470274"/>
            <a:ext cx="3563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CH" altLang="en-US" b="1" dirty="0">
                <a:solidFill>
                  <a:srgbClr val="C00000"/>
                </a:solidFill>
              </a:rPr>
              <a:t>Se </a:t>
            </a:r>
            <a:r>
              <a:rPr lang="de-CH" altLang="en-US" b="1" dirty="0" err="1">
                <a:solidFill>
                  <a:srgbClr val="C00000"/>
                </a:solidFill>
              </a:rPr>
              <a:t>kapab</a:t>
            </a:r>
            <a:r>
              <a:rPr lang="de-CH" altLang="en-US" b="1" dirty="0">
                <a:solidFill>
                  <a:srgbClr val="C00000"/>
                </a:solidFill>
              </a:rPr>
              <a:t> aktivite </a:t>
            </a:r>
            <a:r>
              <a:rPr lang="de-CH" altLang="en-US" b="1" dirty="0" err="1">
                <a:solidFill>
                  <a:srgbClr val="C00000"/>
                </a:solidFill>
              </a:rPr>
              <a:t>tankou</a:t>
            </a:r>
            <a:r>
              <a:rPr lang="de-CH" altLang="en-US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911424" y="4020767"/>
            <a:ext cx="705678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2800" i="1" dirty="0" err="1"/>
              <a:t>Korije</a:t>
            </a:r>
            <a:r>
              <a:rPr lang="fr-FR" sz="2800" i="1" dirty="0"/>
              <a:t> ravin ki </a:t>
            </a:r>
            <a:r>
              <a:rPr lang="fr-FR" sz="2800" i="1" dirty="0" err="1"/>
              <a:t>konn</a:t>
            </a:r>
            <a:r>
              <a:rPr lang="fr-FR" sz="2800" i="1" dirty="0"/>
              <a:t> pote </a:t>
            </a:r>
            <a:r>
              <a:rPr lang="fr-FR" sz="2800" i="1" dirty="0" err="1"/>
              <a:t>anpil</a:t>
            </a:r>
            <a:r>
              <a:rPr lang="fr-FR" sz="2800" i="1" dirty="0"/>
              <a:t> </a:t>
            </a:r>
            <a:r>
              <a:rPr lang="fr-FR" sz="2800" i="1" dirty="0" err="1" smtClean="0"/>
              <a:t>dlo</a:t>
            </a:r>
            <a:endParaRPr lang="fr-FR" sz="2800" i="1" dirty="0"/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2800" i="1" dirty="0" err="1"/>
              <a:t>Pwoteje</a:t>
            </a:r>
            <a:r>
              <a:rPr lang="fr-FR" sz="2800" i="1" dirty="0"/>
              <a:t> </a:t>
            </a:r>
            <a:r>
              <a:rPr lang="fr-FR" sz="2800" i="1" dirty="0" err="1"/>
              <a:t>arebò</a:t>
            </a:r>
            <a:r>
              <a:rPr lang="fr-FR" sz="2800" i="1" dirty="0"/>
              <a:t> </a:t>
            </a:r>
            <a:r>
              <a:rPr lang="fr-FR" sz="2800" i="1" dirty="0" err="1"/>
              <a:t>rivyè</a:t>
            </a:r>
            <a:r>
              <a:rPr lang="fr-FR" sz="2800" i="1" dirty="0"/>
              <a:t> </a:t>
            </a:r>
            <a:r>
              <a:rPr lang="fr-FR" sz="2800" i="1" dirty="0" err="1"/>
              <a:t>yo</a:t>
            </a:r>
            <a:endParaRPr lang="fr-FR" sz="2800" i="1" dirty="0"/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2800" i="1" dirty="0"/>
              <a:t>Fè </a:t>
            </a:r>
            <a:r>
              <a:rPr lang="fr-FR" sz="2800" i="1" dirty="0" err="1"/>
              <a:t>baraj</a:t>
            </a:r>
            <a:r>
              <a:rPr lang="fr-FR" sz="2800" i="1" dirty="0"/>
              <a:t> </a:t>
            </a:r>
            <a:r>
              <a:rPr lang="fr-FR" sz="2800" i="1" dirty="0" err="1"/>
              <a:t>oswa</a:t>
            </a:r>
            <a:r>
              <a:rPr lang="fr-FR" sz="2800" i="1" dirty="0"/>
              <a:t> </a:t>
            </a:r>
            <a:r>
              <a:rPr lang="fr-FR" sz="2800" i="1" dirty="0" err="1"/>
              <a:t>dig</a:t>
            </a:r>
            <a:r>
              <a:rPr lang="fr-FR" sz="2800" i="1" dirty="0"/>
              <a:t> pou </a:t>
            </a:r>
            <a:r>
              <a:rPr lang="fr-FR" sz="2800" i="1" dirty="0" err="1"/>
              <a:t>kenbe</a:t>
            </a:r>
            <a:r>
              <a:rPr lang="fr-FR" sz="2800" i="1" dirty="0"/>
              <a:t> </a:t>
            </a:r>
            <a:r>
              <a:rPr lang="fr-FR" sz="2800" i="1" dirty="0" err="1"/>
              <a:t>dlo</a:t>
            </a:r>
            <a:r>
              <a:rPr lang="fr-FR" sz="2800" i="1" dirty="0"/>
              <a:t> ki </a:t>
            </a:r>
            <a:r>
              <a:rPr lang="fr-FR" sz="2800" i="1" dirty="0" err="1"/>
              <a:t>konn</a:t>
            </a:r>
            <a:r>
              <a:rPr lang="fr-FR" sz="2800" i="1" dirty="0"/>
              <a:t> </a:t>
            </a:r>
            <a:r>
              <a:rPr lang="fr-FR" sz="2800" i="1" dirty="0" err="1" smtClean="0"/>
              <a:t>anvayi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yon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zòn</a:t>
            </a:r>
            <a:r>
              <a:rPr lang="fr-FR" sz="2800" i="1" dirty="0" smtClean="0"/>
              <a:t> nan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2800" i="1" dirty="0" err="1" smtClean="0"/>
              <a:t>Kire</a:t>
            </a:r>
            <a:r>
              <a:rPr lang="de-CH" sz="2800" i="1" dirty="0" smtClean="0"/>
              <a:t>/</a:t>
            </a:r>
            <a:r>
              <a:rPr lang="de-CH" sz="2800" i="1" dirty="0" err="1" smtClean="0"/>
              <a:t>netwaye</a:t>
            </a:r>
            <a:r>
              <a:rPr lang="de-CH" sz="2800" i="1" dirty="0" smtClean="0"/>
              <a:t> </a:t>
            </a:r>
            <a:r>
              <a:rPr lang="de-CH" sz="2800" i="1" dirty="0" err="1" smtClean="0"/>
              <a:t>rivyè</a:t>
            </a:r>
            <a:r>
              <a:rPr lang="de-CH" sz="2800" i="1" dirty="0" smtClean="0"/>
              <a:t> ak </a:t>
            </a:r>
            <a:r>
              <a:rPr lang="de-CH" sz="2800" i="1" dirty="0" err="1" smtClean="0"/>
              <a:t>kanal</a:t>
            </a:r>
            <a:r>
              <a:rPr lang="de-CH" sz="2800" i="1" dirty="0" smtClean="0"/>
              <a:t> yo</a:t>
            </a:r>
            <a:endParaRPr lang="fr-FR" sz="2800" i="1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CH" altLang="en-US" sz="2800" i="1" dirty="0" smtClean="0"/>
              <a:t>     </a:t>
            </a:r>
            <a:r>
              <a:rPr lang="de-CH" altLang="en-US" sz="2800" i="1" dirty="0" err="1" smtClean="0"/>
              <a:t>Elatriye</a:t>
            </a:r>
            <a:r>
              <a:rPr lang="de-CH" altLang="en-US" sz="2800" i="1" dirty="0"/>
              <a:t>…</a:t>
            </a:r>
            <a:endParaRPr lang="en-US" altLang="en-US" sz="2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31704" y="965326"/>
            <a:ext cx="3096344" cy="475460"/>
            <a:chOff x="5807968" y="522480"/>
            <a:chExt cx="3024336" cy="602587"/>
          </a:xfrm>
        </p:grpSpPr>
        <p:sp>
          <p:nvSpPr>
            <p:cNvPr id="9" name="Rectangle 8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9091" name="Rectangle 3"/>
          <p:cNvSpPr>
            <a:spLocks noGrp="1"/>
          </p:cNvSpPr>
          <p:nvPr>
            <p:ph idx="1"/>
          </p:nvPr>
        </p:nvSpPr>
        <p:spPr>
          <a:xfrm>
            <a:off x="767408" y="1364950"/>
            <a:ext cx="10959628" cy="10696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 err="1"/>
              <a:t>Preparasyon</a:t>
            </a:r>
            <a:r>
              <a:rPr lang="en-US" altLang="en-US" sz="2800" dirty="0"/>
              <a:t> se tout </a:t>
            </a:r>
            <a:r>
              <a:rPr lang="en-US" altLang="en-US" sz="2800" dirty="0" err="1" smtClean="0"/>
              <a:t>sa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kominote</a:t>
            </a:r>
            <a:r>
              <a:rPr lang="en-US" altLang="en-US" sz="2800" dirty="0" smtClean="0"/>
              <a:t> a </a:t>
            </a:r>
            <a:r>
              <a:rPr lang="en-US" altLang="en-US" sz="2800" dirty="0" err="1" smtClean="0"/>
              <a:t>fè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byen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alavans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pou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l </a:t>
            </a:r>
            <a:r>
              <a:rPr lang="en-US" altLang="en-US" sz="2800" dirty="0" err="1" smtClean="0"/>
              <a:t>ka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fè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fas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kare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ak</a:t>
            </a:r>
            <a:r>
              <a:rPr lang="en-US" altLang="en-US" sz="2800" dirty="0" smtClean="0"/>
              <a:t> yon </a:t>
            </a:r>
            <a:r>
              <a:rPr lang="en-US" altLang="en-US" sz="2800" dirty="0" err="1" smtClean="0"/>
              <a:t>aleya</a:t>
            </a:r>
            <a:r>
              <a:rPr lang="en-US" altLang="en-US" sz="2800" dirty="0" smtClean="0"/>
              <a:t>.</a:t>
            </a:r>
            <a:endParaRPr lang="en-US" alt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3CB6126-0BED-4C26-BB8B-97A146D3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12" y="745508"/>
            <a:ext cx="439248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3600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fr-FR" sz="3600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PREPARASYON</a:t>
            </a:r>
            <a:endParaRPr lang="en-US" sz="36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392" y="2887016"/>
            <a:ext cx="3563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CH" altLang="en-US" b="1" dirty="0">
                <a:solidFill>
                  <a:srgbClr val="C00000"/>
                </a:solidFill>
              </a:rPr>
              <a:t>Se </a:t>
            </a:r>
            <a:r>
              <a:rPr lang="de-CH" altLang="en-US" b="1" dirty="0" err="1">
                <a:solidFill>
                  <a:srgbClr val="C00000"/>
                </a:solidFill>
              </a:rPr>
              <a:t>kapab</a:t>
            </a:r>
            <a:r>
              <a:rPr lang="de-CH" altLang="en-US" b="1" dirty="0">
                <a:solidFill>
                  <a:srgbClr val="C00000"/>
                </a:solidFill>
              </a:rPr>
              <a:t> aktivite </a:t>
            </a:r>
            <a:r>
              <a:rPr lang="de-CH" altLang="en-US" b="1" dirty="0" err="1">
                <a:solidFill>
                  <a:srgbClr val="C00000"/>
                </a:solidFill>
              </a:rPr>
              <a:t>tankou</a:t>
            </a:r>
            <a:r>
              <a:rPr lang="de-CH" altLang="en-US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368" y="3398272"/>
            <a:ext cx="667536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dirty="0" err="1"/>
              <a:t>Ranfòse</a:t>
            </a:r>
            <a:r>
              <a:rPr lang="fr-FR" dirty="0"/>
              <a:t> </a:t>
            </a:r>
            <a:r>
              <a:rPr lang="fr-FR" dirty="0" err="1"/>
              <a:t>entitisyon</a:t>
            </a:r>
            <a:r>
              <a:rPr lang="fr-FR" dirty="0"/>
              <a:t> </a:t>
            </a:r>
            <a:r>
              <a:rPr lang="fr-FR" dirty="0" err="1"/>
              <a:t>ki</a:t>
            </a:r>
            <a:r>
              <a:rPr lang="fr-FR" dirty="0"/>
              <a:t> </a:t>
            </a:r>
            <a:r>
              <a:rPr lang="fr-FR" dirty="0" err="1"/>
              <a:t>gen</a:t>
            </a:r>
            <a:r>
              <a:rPr lang="fr-FR" dirty="0"/>
              <a:t> </a:t>
            </a:r>
            <a:r>
              <a:rPr lang="fr-FR" dirty="0" err="1"/>
              <a:t>wòl</a:t>
            </a:r>
            <a:r>
              <a:rPr lang="fr-FR" dirty="0"/>
              <a:t> </a:t>
            </a:r>
            <a:r>
              <a:rPr lang="fr-FR" dirty="0" err="1"/>
              <a:t>yo</a:t>
            </a:r>
            <a:r>
              <a:rPr lang="fr-FR" dirty="0"/>
              <a:t> </a:t>
            </a:r>
            <a:r>
              <a:rPr lang="fr-FR" dirty="0" err="1"/>
              <a:t>dwe</a:t>
            </a:r>
            <a:r>
              <a:rPr lang="fr-FR" dirty="0"/>
              <a:t> </a:t>
            </a:r>
            <a:r>
              <a:rPr lang="fr-FR" dirty="0" err="1"/>
              <a:t>jwe</a:t>
            </a:r>
            <a:r>
              <a:rPr lang="fr-FR" dirty="0"/>
              <a:t> nan </a:t>
            </a:r>
            <a:r>
              <a:rPr lang="fr-FR" dirty="0" err="1"/>
              <a:t>jere</a:t>
            </a:r>
            <a:r>
              <a:rPr lang="fr-FR" dirty="0"/>
              <a:t> </a:t>
            </a:r>
            <a:r>
              <a:rPr lang="fr-FR" dirty="0" err="1"/>
              <a:t>sitiyasyon</a:t>
            </a:r>
            <a:r>
              <a:rPr lang="fr-FR" dirty="0"/>
              <a:t> sa </a:t>
            </a:r>
            <a:r>
              <a:rPr lang="fr-FR" dirty="0" err="1"/>
              <a:t>yo</a:t>
            </a:r>
            <a:endParaRPr lang="fr-FR" dirty="0"/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dirty="0" err="1"/>
              <a:t>Mete</a:t>
            </a:r>
            <a:r>
              <a:rPr lang="fr-FR" dirty="0"/>
              <a:t> </a:t>
            </a:r>
            <a:r>
              <a:rPr lang="fr-FR" dirty="0" err="1"/>
              <a:t>sistèm</a:t>
            </a:r>
            <a:r>
              <a:rPr lang="fr-FR" dirty="0"/>
              <a:t> </a:t>
            </a:r>
            <a:r>
              <a:rPr lang="fr-FR" dirty="0" smtClean="0"/>
              <a:t> « </a:t>
            </a:r>
            <a:r>
              <a:rPr lang="fr-FR" dirty="0" err="1" smtClean="0"/>
              <a:t>avètisman</a:t>
            </a:r>
            <a:r>
              <a:rPr lang="fr-FR" dirty="0" smtClean="0"/>
              <a:t> </a:t>
            </a:r>
            <a:r>
              <a:rPr lang="fr-FR" dirty="0" err="1" smtClean="0"/>
              <a:t>bonè</a:t>
            </a:r>
            <a:r>
              <a:rPr lang="fr-FR" dirty="0" smtClean="0"/>
              <a:t> » nan </a:t>
            </a:r>
            <a:r>
              <a:rPr lang="fr-FR" dirty="0" err="1" smtClean="0"/>
              <a:t>kominote</a:t>
            </a:r>
            <a:r>
              <a:rPr lang="fr-FR" dirty="0" smtClean="0"/>
              <a:t> a </a:t>
            </a:r>
            <a:endParaRPr lang="fr-FR" dirty="0"/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dirty="0" smtClean="0"/>
              <a:t>Deja </a:t>
            </a:r>
            <a:r>
              <a:rPr lang="fr-FR" dirty="0" err="1" smtClean="0"/>
              <a:t>mete</a:t>
            </a:r>
            <a:r>
              <a:rPr lang="fr-FR" dirty="0" smtClean="0"/>
              <a:t> la tout </a:t>
            </a:r>
            <a:r>
              <a:rPr lang="fr-FR" dirty="0" err="1" smtClean="0"/>
              <a:t>materyèl</a:t>
            </a:r>
            <a:r>
              <a:rPr lang="fr-FR" dirty="0" smtClean="0"/>
              <a:t> </a:t>
            </a:r>
            <a:r>
              <a:rPr lang="fr-FR" dirty="0"/>
              <a:t>ak </a:t>
            </a:r>
            <a:r>
              <a:rPr lang="fr-FR" dirty="0" err="1"/>
              <a:t>pwodui</a:t>
            </a:r>
            <a:r>
              <a:rPr lang="fr-FR" dirty="0"/>
              <a:t> </a:t>
            </a:r>
            <a:r>
              <a:rPr lang="fr-FR" dirty="0" smtClean="0"/>
              <a:t>nap </a:t>
            </a:r>
            <a:r>
              <a:rPr lang="fr-FR" dirty="0" err="1" smtClean="0"/>
              <a:t>bezwen</a:t>
            </a:r>
            <a:r>
              <a:rPr lang="fr-FR" dirty="0" smtClean="0"/>
              <a:t> </a:t>
            </a:r>
            <a:r>
              <a:rPr lang="fr-FR" dirty="0"/>
              <a:t>pou </a:t>
            </a:r>
            <a:r>
              <a:rPr lang="fr-FR" dirty="0" smtClean="0"/>
              <a:t>bay </a:t>
            </a:r>
            <a:r>
              <a:rPr lang="fr-FR" dirty="0" err="1"/>
              <a:t>èd</a:t>
            </a:r>
            <a:r>
              <a:rPr lang="fr-FR" dirty="0"/>
              <a:t> </a:t>
            </a:r>
            <a:r>
              <a:rPr lang="fr-FR" dirty="0" err="1"/>
              <a:t>annapre</a:t>
            </a:r>
            <a:endParaRPr lang="fr-FR" dirty="0"/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dirty="0" err="1" smtClean="0"/>
              <a:t>Fòme</a:t>
            </a:r>
            <a:r>
              <a:rPr lang="de-CH" dirty="0" smtClean="0"/>
              <a:t>/</a:t>
            </a:r>
            <a:r>
              <a:rPr lang="de-CH" dirty="0" err="1" smtClean="0"/>
              <a:t>sansiblize</a:t>
            </a:r>
            <a:r>
              <a:rPr lang="de-CH" dirty="0" smtClean="0"/>
              <a:t> </a:t>
            </a:r>
            <a:r>
              <a:rPr lang="de-CH" dirty="0" err="1"/>
              <a:t>tout</a:t>
            </a:r>
            <a:r>
              <a:rPr lang="de-CH" dirty="0"/>
              <a:t> moun </a:t>
            </a:r>
            <a:r>
              <a:rPr lang="de-CH" dirty="0" err="1"/>
              <a:t>sou</a:t>
            </a:r>
            <a:r>
              <a:rPr lang="de-CH" dirty="0"/>
              <a:t> </a:t>
            </a:r>
            <a:r>
              <a:rPr lang="de-CH" dirty="0" err="1"/>
              <a:t>bon</a:t>
            </a:r>
            <a:r>
              <a:rPr lang="de-CH" dirty="0"/>
              <a:t> </a:t>
            </a:r>
            <a:r>
              <a:rPr lang="de-CH" dirty="0" err="1"/>
              <a:t>aksyon</a:t>
            </a:r>
            <a:r>
              <a:rPr lang="de-CH" dirty="0"/>
              <a:t> </a:t>
            </a:r>
            <a:r>
              <a:rPr lang="de-CH" dirty="0" err="1"/>
              <a:t>yo</a:t>
            </a:r>
            <a:r>
              <a:rPr lang="de-CH" dirty="0"/>
              <a:t> </a:t>
            </a:r>
            <a:r>
              <a:rPr lang="de-CH" dirty="0" err="1"/>
              <a:t>dwe</a:t>
            </a:r>
            <a:r>
              <a:rPr lang="de-CH" dirty="0"/>
              <a:t> fè </a:t>
            </a:r>
            <a:r>
              <a:rPr lang="de-CH" dirty="0" err="1"/>
              <a:t>nan</a:t>
            </a:r>
            <a:r>
              <a:rPr lang="de-CH" dirty="0"/>
              <a:t> </a:t>
            </a:r>
            <a:r>
              <a:rPr lang="de-CH" dirty="0" err="1"/>
              <a:t>sitiyasyon</a:t>
            </a:r>
            <a:r>
              <a:rPr lang="de-CH" dirty="0"/>
              <a:t> </a:t>
            </a:r>
            <a:r>
              <a:rPr lang="de-CH" dirty="0" err="1"/>
              <a:t>sa</a:t>
            </a:r>
            <a:r>
              <a:rPr lang="de-CH" dirty="0"/>
              <a:t> </a:t>
            </a:r>
            <a:r>
              <a:rPr lang="de-CH" dirty="0" err="1"/>
              <a:t>yo</a:t>
            </a:r>
            <a:endParaRPr lang="de-CH" dirty="0"/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altLang="en-US" dirty="0" err="1"/>
              <a:t>Elatriye</a:t>
            </a:r>
            <a:r>
              <a:rPr lang="de-CH" altLang="en-US" dirty="0"/>
              <a:t>…</a:t>
            </a:r>
            <a:endParaRPr lang="en-US" altLang="en-US" dirty="0"/>
          </a:p>
        </p:txBody>
      </p:sp>
      <p:pic>
        <p:nvPicPr>
          <p:cNvPr id="11" name="Picture 4" descr="Pwoteksyon sivil: Cyclone : comment se proté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30" y="2714751"/>
            <a:ext cx="4831506" cy="38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6672064" y="1772816"/>
            <a:ext cx="223224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20500" y="798852"/>
            <a:ext cx="3096344" cy="475460"/>
            <a:chOff x="5807968" y="522480"/>
            <a:chExt cx="3024336" cy="602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93187" name="Rectangle 3"/>
          <p:cNvSpPr>
            <a:spLocks noGrp="1"/>
          </p:cNvSpPr>
          <p:nvPr>
            <p:ph idx="1"/>
          </p:nvPr>
        </p:nvSpPr>
        <p:spPr>
          <a:xfrm>
            <a:off x="767408" y="1369406"/>
            <a:ext cx="10585176" cy="1096275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altLang="en-US" sz="2800" dirty="0"/>
              <a:t>Se tout </a:t>
            </a:r>
            <a:r>
              <a:rPr lang="en-US" altLang="en-US" sz="2800" dirty="0" err="1"/>
              <a:t>aksyon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nou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fè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prese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prese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sekou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oswa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ede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moun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viktim</a:t>
            </a:r>
            <a:r>
              <a:rPr lang="en-US" altLang="en-US" sz="2800" dirty="0"/>
              <a:t> nan </a:t>
            </a:r>
            <a:r>
              <a:rPr lang="en-US" altLang="en-US" sz="2800" dirty="0" err="1"/>
              <a:t>kominote</a:t>
            </a:r>
            <a:r>
              <a:rPr lang="en-US" altLang="en-US" sz="2800" dirty="0"/>
              <a:t> a </a:t>
            </a:r>
            <a:r>
              <a:rPr lang="en-US" altLang="en-US" sz="2800" dirty="0" err="1"/>
              <a:t>aprè</a:t>
            </a:r>
            <a:r>
              <a:rPr lang="en-US" altLang="en-US" sz="2800" dirty="0"/>
              <a:t> yon </a:t>
            </a:r>
            <a:r>
              <a:rPr lang="en-US" altLang="en-US" sz="2800" dirty="0" err="1" smtClean="0"/>
              <a:t>aleya</a:t>
            </a:r>
            <a:r>
              <a:rPr lang="en-US" altLang="en-US" sz="2800" dirty="0" smtClean="0"/>
              <a:t> fin frape</a:t>
            </a:r>
            <a:endParaRPr lang="en-US" altLang="en-US" sz="2800" dirty="0"/>
          </a:p>
          <a:p>
            <a:pPr marL="0" indent="0" algn="just">
              <a:lnSpc>
                <a:spcPct val="90000"/>
              </a:lnSpc>
              <a:buNone/>
            </a:pPr>
            <a:endParaRPr lang="en-US" altLang="en-US" sz="28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3CB6126-0BED-4C26-BB8B-97A146D3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730052"/>
            <a:ext cx="4392488" cy="53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 </a:t>
            </a:r>
            <a:r>
              <a:rPr lang="fr-FR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REPONS</a:t>
            </a:r>
            <a:endParaRPr lang="en-US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392" y="2865737"/>
            <a:ext cx="349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CH" altLang="en-US" b="1" dirty="0">
                <a:solidFill>
                  <a:srgbClr val="C00000"/>
                </a:solidFill>
              </a:rPr>
              <a:t>Se </a:t>
            </a:r>
            <a:r>
              <a:rPr lang="de-CH" altLang="en-US" b="1" dirty="0" err="1">
                <a:solidFill>
                  <a:srgbClr val="C00000"/>
                </a:solidFill>
              </a:rPr>
              <a:t>kapab</a:t>
            </a:r>
            <a:r>
              <a:rPr lang="de-CH" altLang="en-US" b="1" dirty="0">
                <a:solidFill>
                  <a:srgbClr val="C00000"/>
                </a:solidFill>
              </a:rPr>
              <a:t> </a:t>
            </a:r>
            <a:r>
              <a:rPr lang="de-CH" altLang="en-US" b="1" dirty="0" err="1" smtClean="0">
                <a:solidFill>
                  <a:srgbClr val="C00000"/>
                </a:solidFill>
              </a:rPr>
              <a:t>aksyon</a:t>
            </a:r>
            <a:r>
              <a:rPr lang="de-CH" altLang="en-US" b="1" dirty="0" smtClean="0">
                <a:solidFill>
                  <a:srgbClr val="C00000"/>
                </a:solidFill>
              </a:rPr>
              <a:t> </a:t>
            </a:r>
            <a:r>
              <a:rPr lang="de-CH" altLang="en-US" b="1" dirty="0" err="1">
                <a:solidFill>
                  <a:srgbClr val="C00000"/>
                </a:solidFill>
              </a:rPr>
              <a:t>tankou</a:t>
            </a:r>
            <a:r>
              <a:rPr lang="de-CH" altLang="en-US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35360" y="3385301"/>
            <a:ext cx="6218286" cy="282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806450" indent="-3365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000" kern="0" dirty="0" err="1" smtClean="0"/>
              <a:t>Chèche</a:t>
            </a:r>
            <a:r>
              <a:rPr lang="en-US" altLang="en-US" sz="2000" kern="0" dirty="0" smtClean="0"/>
              <a:t>, </a:t>
            </a:r>
            <a:r>
              <a:rPr lang="en-US" altLang="en-US" sz="2000" kern="0" dirty="0" err="1" smtClean="0"/>
              <a:t>sove</a:t>
            </a:r>
            <a:r>
              <a:rPr lang="en-US" altLang="en-US" sz="2000" kern="0" dirty="0" smtClean="0"/>
              <a:t> epi bay </a:t>
            </a:r>
            <a:r>
              <a:rPr lang="en-US" altLang="en-US" sz="2000" kern="0" dirty="0" err="1" smtClean="0"/>
              <a:t>swen</a:t>
            </a:r>
            <a:r>
              <a:rPr lang="en-US" altLang="en-US" sz="2000" kern="0" dirty="0" smtClean="0"/>
              <a:t> </a:t>
            </a:r>
            <a:r>
              <a:rPr lang="en-US" altLang="en-US" sz="2000" kern="0" dirty="0" err="1" smtClean="0"/>
              <a:t>ak</a:t>
            </a:r>
            <a:r>
              <a:rPr lang="en-US" altLang="en-US" sz="2000" kern="0" dirty="0" smtClean="0"/>
              <a:t> tout </a:t>
            </a:r>
            <a:r>
              <a:rPr lang="en-US" altLang="en-US" sz="2000" kern="0" dirty="0" err="1" smtClean="0"/>
              <a:t>moun</a:t>
            </a:r>
            <a:r>
              <a:rPr lang="en-US" altLang="en-US" sz="2000" kern="0" dirty="0" smtClean="0"/>
              <a:t> </a:t>
            </a:r>
            <a:r>
              <a:rPr lang="en-US" altLang="en-US" sz="2000" kern="0" dirty="0" err="1" smtClean="0"/>
              <a:t>ki</a:t>
            </a:r>
            <a:r>
              <a:rPr lang="en-US" altLang="en-US" sz="2000" kern="0" dirty="0" smtClean="0"/>
              <a:t> an </a:t>
            </a:r>
            <a:r>
              <a:rPr lang="en-US" altLang="en-US" sz="2000" kern="0" dirty="0" err="1" smtClean="0"/>
              <a:t>danje</a:t>
            </a:r>
            <a:endParaRPr lang="en-US" altLang="en-US" sz="2000" kern="0" dirty="0" smtClean="0"/>
          </a:p>
          <a:p>
            <a:pPr marL="806450" indent="-3365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2000" kern="0" dirty="0" err="1" smtClean="0"/>
              <a:t>Distribiye</a:t>
            </a:r>
            <a:r>
              <a:rPr lang="en-US" altLang="en-US" sz="2000" kern="0" dirty="0" smtClean="0"/>
              <a:t> </a:t>
            </a:r>
            <a:r>
              <a:rPr lang="en-US" altLang="en-US" sz="2000" kern="0" dirty="0" err="1" smtClean="0"/>
              <a:t>materyèl</a:t>
            </a:r>
            <a:r>
              <a:rPr lang="en-US" altLang="en-US" sz="2000" kern="0" dirty="0" smtClean="0"/>
              <a:t> ak </a:t>
            </a:r>
            <a:r>
              <a:rPr lang="en-US" altLang="en-US" sz="2000" kern="0" dirty="0" err="1" smtClean="0"/>
              <a:t>pwodui</a:t>
            </a:r>
            <a:r>
              <a:rPr lang="en-US" altLang="en-US" sz="2000" kern="0" dirty="0" smtClean="0"/>
              <a:t> pou </a:t>
            </a:r>
            <a:r>
              <a:rPr lang="en-US" altLang="en-US" sz="2000" kern="0" dirty="0" err="1" smtClean="0"/>
              <a:t>ede</a:t>
            </a:r>
            <a:r>
              <a:rPr lang="en-US" altLang="en-US" sz="2000" kern="0" dirty="0" smtClean="0"/>
              <a:t> </a:t>
            </a:r>
            <a:r>
              <a:rPr lang="en-US" altLang="en-US" sz="2000" kern="0" dirty="0" err="1" smtClean="0"/>
              <a:t>moun</a:t>
            </a:r>
            <a:r>
              <a:rPr lang="en-US" altLang="en-US" sz="2000" kern="0" dirty="0" smtClean="0"/>
              <a:t> ki </a:t>
            </a:r>
            <a:r>
              <a:rPr lang="en-US" altLang="en-US" sz="2000" kern="0" dirty="0" err="1" smtClean="0"/>
              <a:t>sinistre</a:t>
            </a:r>
            <a:r>
              <a:rPr lang="en-US" altLang="en-US" sz="2000" kern="0" dirty="0" smtClean="0"/>
              <a:t> / </a:t>
            </a:r>
            <a:r>
              <a:rPr lang="en-US" altLang="en-US" sz="2000" kern="0" dirty="0" err="1" smtClean="0"/>
              <a:t>viktim</a:t>
            </a:r>
            <a:r>
              <a:rPr lang="en-US" altLang="en-US" sz="2000" kern="0" dirty="0" smtClean="0"/>
              <a:t> yo</a:t>
            </a:r>
          </a:p>
          <a:p>
            <a:pPr marL="806450" indent="-3365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de-CH" altLang="en-US" sz="2000" kern="0" dirty="0" err="1" smtClean="0"/>
              <a:t>Asire</a:t>
            </a:r>
            <a:r>
              <a:rPr lang="de-CH" altLang="en-US" sz="2000" kern="0" dirty="0" smtClean="0"/>
              <a:t> nou </a:t>
            </a:r>
            <a:r>
              <a:rPr lang="de-CH" altLang="en-US" sz="2000" kern="0" dirty="0" err="1" smtClean="0"/>
              <a:t>prensip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lijyèn</a:t>
            </a:r>
            <a:r>
              <a:rPr lang="de-CH" altLang="en-US" sz="2000" kern="0" dirty="0" smtClean="0"/>
              <a:t> yo </a:t>
            </a:r>
            <a:r>
              <a:rPr lang="de-CH" altLang="en-US" sz="2000" kern="0" dirty="0" err="1" smtClean="0"/>
              <a:t>respekte</a:t>
            </a:r>
            <a:r>
              <a:rPr lang="de-CH" altLang="en-US" sz="2000" kern="0" dirty="0" smtClean="0"/>
              <a:t> pou </a:t>
            </a:r>
            <a:r>
              <a:rPr lang="de-CH" altLang="en-US" sz="2000" kern="0" dirty="0" err="1" smtClean="0"/>
              <a:t>evite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maladi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simaye</a:t>
            </a:r>
            <a:endParaRPr lang="fr-FR" altLang="en-US" sz="2000" kern="0" dirty="0" smtClean="0"/>
          </a:p>
          <a:p>
            <a:pPr marL="806450" indent="-3365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de-CH" altLang="en-US" sz="2000" kern="0" dirty="0" err="1" smtClean="0"/>
              <a:t>Ouvri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wout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ki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bouche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yo</a:t>
            </a:r>
            <a:r>
              <a:rPr lang="de-CH" altLang="en-US" sz="2000" kern="0" dirty="0" smtClean="0"/>
              <a:t> pou </a:t>
            </a:r>
            <a:r>
              <a:rPr lang="de-CH" altLang="en-US" sz="2000" kern="0" dirty="0" err="1" smtClean="0"/>
              <a:t>nou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ka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resevwa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èd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ki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ka</a:t>
            </a:r>
            <a:r>
              <a:rPr lang="de-CH" altLang="en-US" sz="2000" kern="0" dirty="0" smtClean="0"/>
              <a:t> </a:t>
            </a:r>
            <a:r>
              <a:rPr lang="de-CH" altLang="en-US" sz="2000" kern="0" dirty="0" err="1" smtClean="0"/>
              <a:t>vini</a:t>
            </a:r>
            <a:endParaRPr lang="de-CH" altLang="en-US" sz="2000" kern="0" dirty="0" smtClean="0"/>
          </a:p>
          <a:p>
            <a:pPr marL="806450" indent="-336550">
              <a:lnSpc>
                <a:spcPct val="90000"/>
              </a:lnSpc>
              <a:buNone/>
            </a:pPr>
            <a:r>
              <a:rPr lang="de-CH" altLang="en-US" sz="2000" kern="0" dirty="0" smtClean="0"/>
              <a:t>     </a:t>
            </a:r>
            <a:r>
              <a:rPr lang="de-CH" altLang="en-US" sz="2000" kern="0" dirty="0" err="1" smtClean="0"/>
              <a:t>Elatriye</a:t>
            </a:r>
            <a:r>
              <a:rPr lang="de-CH" altLang="en-US" sz="2000" kern="0" dirty="0" smtClean="0"/>
              <a:t>…</a:t>
            </a:r>
            <a:endParaRPr lang="en-US" altLang="en-US" sz="2000" kern="0" dirty="0" smtClean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2000" b="1" i="1" kern="0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547828" y="2132856"/>
            <a:ext cx="93610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928597"/>
            <a:ext cx="4896544" cy="36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08168" y="917142"/>
            <a:ext cx="3096344" cy="475460"/>
            <a:chOff x="5807968" y="522480"/>
            <a:chExt cx="3024336" cy="602587"/>
          </a:xfrm>
        </p:grpSpPr>
        <p:sp>
          <p:nvSpPr>
            <p:cNvPr id="5" name="Rectangle 4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99200" y="1278921"/>
            <a:ext cx="10441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smtClean="0"/>
              <a:t>Se tout </a:t>
            </a:r>
            <a:r>
              <a:rPr lang="en-US" altLang="en-US" sz="2800" dirty="0" err="1" smtClean="0"/>
              <a:t>mezi</a:t>
            </a:r>
            <a:r>
              <a:rPr lang="en-US" altLang="en-US" sz="2800" dirty="0" smtClean="0"/>
              <a:t> ak </a:t>
            </a:r>
            <a:r>
              <a:rPr lang="en-US" altLang="en-US" sz="2800" dirty="0" err="1" smtClean="0"/>
              <a:t>aksyon</a:t>
            </a:r>
            <a:r>
              <a:rPr lang="en-US" altLang="en-US" sz="2800" dirty="0" smtClean="0"/>
              <a:t> ki </a:t>
            </a:r>
            <a:r>
              <a:rPr lang="en-US" altLang="en-US" sz="2800" dirty="0" err="1" smtClean="0"/>
              <a:t>pran</a:t>
            </a:r>
            <a:r>
              <a:rPr lang="en-US" altLang="en-US" sz="2800" dirty="0" smtClean="0"/>
              <a:t> apre yon </a:t>
            </a:r>
            <a:r>
              <a:rPr lang="en-US" altLang="en-US" sz="2800" dirty="0" err="1" smtClean="0"/>
              <a:t>aleya</a:t>
            </a:r>
            <a:r>
              <a:rPr lang="en-US" altLang="en-US" sz="2800" dirty="0" smtClean="0"/>
              <a:t> fin frape pou </a:t>
            </a:r>
            <a:r>
              <a:rPr lang="en-US" altLang="en-US" sz="2800" dirty="0" err="1" smtClean="0"/>
              <a:t>ede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kominote</a:t>
            </a:r>
            <a:r>
              <a:rPr lang="en-US" altLang="en-US" sz="2800" dirty="0" smtClean="0"/>
              <a:t> a </a:t>
            </a:r>
            <a:r>
              <a:rPr lang="en-US" altLang="en-US" sz="2800" dirty="0" err="1" smtClean="0"/>
              <a:t>repare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dega</a:t>
            </a:r>
            <a:r>
              <a:rPr lang="en-US" altLang="en-US" sz="2800" dirty="0" smtClean="0"/>
              <a:t> ki </a:t>
            </a:r>
            <a:r>
              <a:rPr lang="en-US" altLang="en-US" sz="2800" dirty="0" err="1" smtClean="0"/>
              <a:t>te</a:t>
            </a:r>
            <a:r>
              <a:rPr lang="en-US" altLang="en-US" sz="2800" dirty="0" smtClean="0"/>
              <a:t> fèt yo </a:t>
            </a:r>
            <a:r>
              <a:rPr lang="en-US" altLang="en-US" sz="2800" dirty="0"/>
              <a:t>e</a:t>
            </a:r>
            <a:r>
              <a:rPr lang="en-US" altLang="en-US" sz="2800" dirty="0" smtClean="0"/>
              <a:t>pi </a:t>
            </a:r>
            <a:r>
              <a:rPr lang="en-US" altLang="en-US" sz="2800" dirty="0" err="1" smtClean="0"/>
              <a:t>rekanpe</a:t>
            </a:r>
            <a:r>
              <a:rPr lang="en-US" altLang="en-US" sz="2800" dirty="0" smtClean="0"/>
              <a:t> nan pi bon </a:t>
            </a:r>
            <a:r>
              <a:rPr lang="en-US" altLang="en-US" sz="2800" dirty="0" err="1" smtClean="0"/>
              <a:t>kondisyon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pase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jan</a:t>
            </a:r>
            <a:r>
              <a:rPr lang="en-US" altLang="en-US" sz="2800" dirty="0" smtClean="0"/>
              <a:t> l </a:t>
            </a:r>
            <a:r>
              <a:rPr lang="en-US" altLang="en-US" sz="2800" dirty="0" err="1" smtClean="0"/>
              <a:t>te</a:t>
            </a:r>
            <a:r>
              <a:rPr lang="en-US" altLang="en-US" sz="2800" dirty="0" smtClean="0"/>
              <a:t> ye avan.</a:t>
            </a:r>
            <a:endParaRPr lang="fr-FR" sz="2800" dirty="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61910AD0-6D45-486D-B148-E04E1E5B8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3083" y="686800"/>
            <a:ext cx="8856984" cy="46807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dirty="0" smtClean="0"/>
              <a:t>11- REYBILITASYON</a:t>
            </a:r>
            <a:r>
              <a:rPr lang="en-US" sz="3600" dirty="0" smtClean="0"/>
              <a:t> / REKONSTRIKSYON</a:t>
            </a:r>
            <a:endParaRPr lang="en-US" sz="4000" dirty="0"/>
          </a:p>
        </p:txBody>
      </p:sp>
      <p:pic>
        <p:nvPicPr>
          <p:cNvPr id="7" name="Picture 2" descr="Earthquake Relief, Rehabilitation and Reconstruction Program 2072 – Help  Himal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068960"/>
            <a:ext cx="451901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1424" y="2990565"/>
            <a:ext cx="3498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CH" altLang="en-US" b="1" dirty="0">
                <a:solidFill>
                  <a:srgbClr val="C00000"/>
                </a:solidFill>
              </a:rPr>
              <a:t>Se </a:t>
            </a:r>
            <a:r>
              <a:rPr lang="de-CH" altLang="en-US" b="1" dirty="0" err="1">
                <a:solidFill>
                  <a:srgbClr val="C00000"/>
                </a:solidFill>
              </a:rPr>
              <a:t>kapab</a:t>
            </a:r>
            <a:r>
              <a:rPr lang="de-CH" altLang="en-US" b="1" dirty="0">
                <a:solidFill>
                  <a:srgbClr val="C00000"/>
                </a:solidFill>
              </a:rPr>
              <a:t> </a:t>
            </a:r>
            <a:r>
              <a:rPr lang="de-CH" altLang="en-US" b="1" dirty="0" err="1" smtClean="0">
                <a:solidFill>
                  <a:srgbClr val="C00000"/>
                </a:solidFill>
              </a:rPr>
              <a:t>aksyon</a:t>
            </a:r>
            <a:r>
              <a:rPr lang="de-CH" altLang="en-US" b="1" dirty="0" smtClean="0">
                <a:solidFill>
                  <a:srgbClr val="C00000"/>
                </a:solidFill>
              </a:rPr>
              <a:t> </a:t>
            </a:r>
            <a:r>
              <a:rPr lang="de-CH" altLang="en-US" b="1" dirty="0" err="1">
                <a:solidFill>
                  <a:srgbClr val="C00000"/>
                </a:solidFill>
              </a:rPr>
              <a:t>tankou</a:t>
            </a:r>
            <a:r>
              <a:rPr lang="de-CH" altLang="en-US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9" name="Rectangle 3"/>
          <p:cNvSpPr>
            <a:spLocks noGrp="1"/>
          </p:cNvSpPr>
          <p:nvPr>
            <p:ph idx="1"/>
          </p:nvPr>
        </p:nvSpPr>
        <p:spPr>
          <a:xfrm>
            <a:off x="983432" y="3501008"/>
            <a:ext cx="6120680" cy="2736304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Rekonstwi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oswa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repare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kay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wout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sibi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domaj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Ede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moun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rejwenn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aktivite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kòmès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genyen</a:t>
            </a:r>
            <a:endParaRPr lang="en-US" alt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Remete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sistèm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sante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lekòl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pye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de-CH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CH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Elatriye</a:t>
            </a:r>
            <a:r>
              <a:rPr lang="de-CH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03712" y="929594"/>
            <a:ext cx="3096344" cy="475460"/>
            <a:chOff x="5807968" y="522480"/>
            <a:chExt cx="3024336" cy="602587"/>
          </a:xfrm>
        </p:grpSpPr>
        <p:sp>
          <p:nvSpPr>
            <p:cNvPr id="5" name="Rectangle 4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93" y="874564"/>
            <a:ext cx="3518887" cy="720080"/>
          </a:xfrm>
        </p:spPr>
        <p:txBody>
          <a:bodyPr/>
          <a:lstStyle/>
          <a:p>
            <a:r>
              <a:rPr lang="fr-FR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12- REZILYANS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445" y="1682806"/>
            <a:ext cx="6408712" cy="3354420"/>
          </a:xfrm>
        </p:spPr>
        <p:txBody>
          <a:bodyPr/>
          <a:lstStyle/>
          <a:p>
            <a:pPr marL="88900" indent="-88900">
              <a:buNone/>
            </a:pPr>
            <a:r>
              <a:rPr lang="fr-FR" sz="3200" dirty="0" smtClean="0"/>
              <a:t>Se </a:t>
            </a:r>
            <a:r>
              <a:rPr lang="fr-FR" sz="3200" dirty="0" err="1" smtClean="0"/>
              <a:t>kapasite</a:t>
            </a:r>
            <a:r>
              <a:rPr lang="fr-FR" sz="3200" dirty="0" smtClean="0"/>
              <a:t> </a:t>
            </a:r>
            <a:r>
              <a:rPr lang="fr-FR" sz="3200" dirty="0" err="1" smtClean="0"/>
              <a:t>kominote</a:t>
            </a:r>
            <a:r>
              <a:rPr lang="fr-FR" sz="3200" dirty="0" smtClean="0"/>
              <a:t> a genyen pou li </a:t>
            </a:r>
            <a:r>
              <a:rPr lang="fr-FR" sz="3200" dirty="0" smtClean="0">
                <a:solidFill>
                  <a:srgbClr val="C00000"/>
                </a:solidFill>
              </a:rPr>
              <a:t>fè </a:t>
            </a:r>
            <a:r>
              <a:rPr lang="fr-FR" sz="3200" dirty="0" err="1" smtClean="0">
                <a:solidFill>
                  <a:srgbClr val="C00000"/>
                </a:solidFill>
              </a:rPr>
              <a:t>fas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kare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smtClean="0"/>
              <a:t>ak </a:t>
            </a:r>
            <a:r>
              <a:rPr lang="fr-FR" sz="3200" dirty="0" err="1" smtClean="0"/>
              <a:t>ef</a:t>
            </a:r>
            <a:r>
              <a:rPr lang="fr-F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fr-FR" sz="3600" dirty="0" smtClean="0"/>
              <a:t> </a:t>
            </a:r>
            <a:r>
              <a:rPr lang="fr-FR" sz="3200" dirty="0" err="1" smtClean="0"/>
              <a:t>aleya</a:t>
            </a:r>
            <a:r>
              <a:rPr lang="fr-FR" sz="3200" dirty="0" smtClean="0"/>
              <a:t> yo, </a:t>
            </a:r>
          </a:p>
          <a:p>
            <a:pPr marL="88900" indent="-88900">
              <a:buNone/>
            </a:pPr>
            <a:r>
              <a:rPr lang="fr-FR" sz="3200" dirty="0" smtClean="0"/>
              <a:t>pou li </a:t>
            </a:r>
            <a:r>
              <a:rPr lang="de-CH" sz="3200" dirty="0" err="1" smtClean="0">
                <a:solidFill>
                  <a:srgbClr val="C00000"/>
                </a:solidFill>
              </a:rPr>
              <a:t>reprann</a:t>
            </a:r>
            <a:r>
              <a:rPr lang="de-CH" sz="3200" dirty="0" smtClean="0">
                <a:solidFill>
                  <a:srgbClr val="C00000"/>
                </a:solidFill>
              </a:rPr>
              <a:t> </a:t>
            </a:r>
            <a:r>
              <a:rPr lang="de-CH" sz="3200" dirty="0" err="1" smtClean="0">
                <a:solidFill>
                  <a:srgbClr val="C00000"/>
                </a:solidFill>
              </a:rPr>
              <a:t>lavi</a:t>
            </a:r>
            <a:r>
              <a:rPr lang="de-CH" sz="3200" dirty="0" smtClean="0">
                <a:solidFill>
                  <a:srgbClr val="C00000"/>
                </a:solidFill>
              </a:rPr>
              <a:t> </a:t>
            </a:r>
            <a:r>
              <a:rPr lang="de-CH" sz="3200" dirty="0" err="1" smtClean="0">
                <a:solidFill>
                  <a:srgbClr val="C00000"/>
                </a:solidFill>
              </a:rPr>
              <a:t>nòmal</a:t>
            </a:r>
            <a:r>
              <a:rPr lang="de-CH" sz="3200" dirty="0" smtClean="0">
                <a:solidFill>
                  <a:srgbClr val="C00000"/>
                </a:solidFill>
              </a:rPr>
              <a:t> </a:t>
            </a:r>
            <a:r>
              <a:rPr lang="de-CH" sz="3200" dirty="0" smtClean="0"/>
              <a:t>li apre</a:t>
            </a:r>
          </a:p>
          <a:p>
            <a:pPr marL="88900" indent="-88900">
              <a:buNone/>
            </a:pPr>
            <a:r>
              <a:rPr lang="de-CH" sz="3200" dirty="0" smtClean="0"/>
              <a:t> </a:t>
            </a:r>
            <a:r>
              <a:rPr lang="de-CH" sz="3200" dirty="0" err="1" smtClean="0"/>
              <a:t>yon</a:t>
            </a:r>
            <a:r>
              <a:rPr lang="de-CH" sz="3200" dirty="0" smtClean="0"/>
              <a:t> </a:t>
            </a:r>
            <a:r>
              <a:rPr lang="de-CH" sz="3200" dirty="0" err="1" smtClean="0"/>
              <a:t>katastwòf</a:t>
            </a:r>
            <a:r>
              <a:rPr lang="de-CH" sz="3200" dirty="0" smtClean="0"/>
              <a:t> </a:t>
            </a:r>
            <a:r>
              <a:rPr lang="de-CH" sz="3200" dirty="0" err="1" smtClean="0"/>
              <a:t>epi</a:t>
            </a:r>
            <a:r>
              <a:rPr lang="de-CH" sz="3200" dirty="0" smtClean="0"/>
              <a:t> </a:t>
            </a:r>
            <a:r>
              <a:rPr lang="de-CH" sz="3200" dirty="0" err="1" smtClean="0">
                <a:solidFill>
                  <a:srgbClr val="C00000"/>
                </a:solidFill>
              </a:rPr>
              <a:t>korije</a:t>
            </a:r>
            <a:r>
              <a:rPr lang="de-CH" sz="3200" dirty="0" smtClean="0"/>
              <a:t> </a:t>
            </a:r>
            <a:r>
              <a:rPr lang="de-CH" sz="3200" dirty="0" err="1" smtClean="0"/>
              <a:t>tout</a:t>
            </a:r>
            <a:r>
              <a:rPr lang="de-CH" sz="3200" dirty="0" smtClean="0"/>
              <a:t> </a:t>
            </a:r>
          </a:p>
          <a:p>
            <a:pPr marL="88900" indent="-88900">
              <a:buNone/>
            </a:pPr>
            <a:r>
              <a:rPr lang="de-CH" sz="3200" dirty="0" err="1" smtClean="0"/>
              <a:t>sa</a:t>
            </a:r>
            <a:r>
              <a:rPr lang="de-CH" sz="3200" dirty="0" smtClean="0"/>
              <a:t> </a:t>
            </a:r>
            <a:r>
              <a:rPr lang="de-CH" sz="3200" dirty="0" err="1" smtClean="0"/>
              <a:t>ki</a:t>
            </a:r>
            <a:r>
              <a:rPr lang="de-CH" sz="3200" dirty="0" smtClean="0"/>
              <a:t> </a:t>
            </a:r>
            <a:r>
              <a:rPr lang="de-CH" sz="3200" dirty="0" err="1" smtClean="0"/>
              <a:t>merite</a:t>
            </a:r>
            <a:r>
              <a:rPr lang="de-CH" sz="3200" dirty="0" smtClean="0"/>
              <a:t> </a:t>
            </a:r>
            <a:r>
              <a:rPr lang="de-CH" sz="3200" dirty="0" err="1" smtClean="0"/>
              <a:t>korije</a:t>
            </a:r>
            <a:r>
              <a:rPr lang="de-CH" sz="3200" dirty="0" smtClean="0"/>
              <a:t> pou </a:t>
            </a:r>
            <a:r>
              <a:rPr lang="de-CH" sz="3200" dirty="0" err="1" smtClean="0"/>
              <a:t>evite</a:t>
            </a:r>
            <a:r>
              <a:rPr lang="de-CH" sz="3200" dirty="0" smtClean="0"/>
              <a:t> lòt </a:t>
            </a:r>
            <a:r>
              <a:rPr lang="de-CH" sz="3200" dirty="0" err="1" smtClean="0"/>
              <a:t>dega</a:t>
            </a:r>
            <a:r>
              <a:rPr lang="de-CH" sz="3200" dirty="0" smtClean="0"/>
              <a:t> ankò.</a:t>
            </a:r>
            <a:endParaRPr lang="fr-FR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276872"/>
            <a:ext cx="5256584" cy="3942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0016" y="6167045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i="1" dirty="0" err="1" smtClean="0"/>
              <a:t>Pye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kokoye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ki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reprann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lavi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yo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kèk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ane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apre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siklòn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Mathew</a:t>
            </a:r>
            <a:endParaRPr lang="fr-FR" sz="1800" i="1" dirty="0" smtClean="0"/>
          </a:p>
          <a:p>
            <a:pPr algn="r"/>
            <a:r>
              <a:rPr lang="fr-FR" sz="1800" i="1" dirty="0" smtClean="0"/>
              <a:t>_Port-</a:t>
            </a:r>
            <a:r>
              <a:rPr lang="fr-FR" sz="1800" i="1" dirty="0" err="1" smtClean="0"/>
              <a:t>Salut_Photo</a:t>
            </a:r>
            <a:r>
              <a:rPr lang="fr-FR" sz="1800" i="1" dirty="0" smtClean="0"/>
              <a:t> 2020</a:t>
            </a:r>
            <a:endParaRPr lang="fr-FR" sz="18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720" y="2132856"/>
            <a:ext cx="5112568" cy="854452"/>
          </a:xfrm>
          <a:noFill/>
        </p:spPr>
        <p:txBody>
          <a:bodyPr/>
          <a:lstStyle/>
          <a:p>
            <a:pPr algn="ctr"/>
            <a:r>
              <a:rPr lang="de-CH" altLang="en-US" sz="7200" dirty="0" smtClean="0">
                <a:latin typeface="Bradley Hand ITC" panose="03070402050302030203" pitchFamily="66" charset="0"/>
              </a:rPr>
              <a:t>Mèsi!</a:t>
            </a:r>
            <a:endParaRPr lang="de-CH" altLang="en-US" sz="7200" dirty="0"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3D White People With A Question Mark Illustration 27709668 - Megapix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0"/>
          <a:stretch/>
        </p:blipFill>
        <p:spPr bwMode="auto">
          <a:xfrm>
            <a:off x="5591944" y="2995300"/>
            <a:ext cx="1010522" cy="14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8A9DB01E-85C5-4042-B40D-2263E54CD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1424" y="1417741"/>
            <a:ext cx="3816424" cy="57606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i="1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Konsèp</a:t>
            </a:r>
            <a:r>
              <a:rPr lang="fr-FR" sz="24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kle</a:t>
            </a:r>
            <a:r>
              <a:rPr lang="fr-FR" sz="2400" i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nou</a:t>
            </a:r>
            <a:r>
              <a:rPr lang="fr-FR" sz="2400" i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pral</a:t>
            </a:r>
            <a:r>
              <a:rPr lang="fr-FR" sz="2400" i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wè</a:t>
            </a:r>
            <a:r>
              <a:rPr lang="fr-FR" sz="2400" i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i="1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yo</a:t>
            </a:r>
            <a:endParaRPr lang="en-US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27448" y="2075672"/>
            <a:ext cx="28083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fr-FR" altLang="en-US" sz="2000" dirty="0">
                <a:latin typeface="+mn-lt"/>
                <a:cs typeface="Arial" panose="020B0604020202020204" pitchFamily="34" charset="0"/>
              </a:rPr>
              <a:t>1-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Aleya</a:t>
            </a:r>
            <a:endParaRPr lang="fr-FR" altLang="en-US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fr-FR" altLang="en-US" sz="2000" dirty="0" smtClean="0">
                <a:latin typeface="+mn-lt"/>
                <a:cs typeface="Arial" panose="020B0604020202020204" pitchFamily="34" charset="0"/>
              </a:rPr>
              <a:t>2- </a:t>
            </a:r>
            <a:r>
              <a:rPr lang="fr-FR" altLang="en-US" sz="2000" dirty="0" err="1" smtClean="0">
                <a:latin typeface="+mn-lt"/>
                <a:cs typeface="Arial" panose="020B0604020202020204" pitchFamily="34" charset="0"/>
              </a:rPr>
              <a:t>Anje</a:t>
            </a:r>
            <a:endParaRPr lang="fr-FR" altLang="en-US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  <a:cs typeface="Arial" panose="020B0604020202020204" pitchFamily="34" charset="0"/>
              </a:rPr>
              <a:t>3-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Risk</a:t>
            </a:r>
            <a:endParaRPr lang="fr-FR" altLang="en-US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  <a:cs typeface="Arial" panose="020B0604020202020204" pitchFamily="34" charset="0"/>
              </a:rPr>
              <a:t>4-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Vilnerablite</a:t>
            </a:r>
            <a:endParaRPr lang="fr-FR" altLang="en-US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  <a:cs typeface="Arial" panose="020B0604020202020204" pitchFamily="34" charset="0"/>
              </a:rPr>
              <a:t>5-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Kapasite</a:t>
            </a:r>
            <a:r>
              <a:rPr lang="fr-FR" altLang="en-US" sz="2000" dirty="0">
                <a:latin typeface="+mn-lt"/>
                <a:cs typeface="Arial" panose="020B0604020202020204" pitchFamily="34" charset="0"/>
              </a:rPr>
              <a:t> /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resous</a:t>
            </a:r>
            <a:endParaRPr lang="fr-FR" altLang="en-US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  <a:cs typeface="Arial" panose="020B0604020202020204" pitchFamily="34" charset="0"/>
              </a:rPr>
              <a:t>6-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Dezas</a:t>
            </a:r>
            <a:r>
              <a:rPr lang="fr-FR" altLang="en-US" sz="2000" dirty="0">
                <a:latin typeface="+mn-lt"/>
                <a:cs typeface="Arial" panose="020B0604020202020204" pitchFamily="34" charset="0"/>
              </a:rPr>
              <a:t> / </a:t>
            </a:r>
            <a:r>
              <a:rPr lang="fr-FR" altLang="en-US" sz="2000" dirty="0" err="1">
                <a:latin typeface="+mn-lt"/>
                <a:cs typeface="Arial" panose="020B0604020202020204" pitchFamily="34" charset="0"/>
              </a:rPr>
              <a:t>katastwòf</a:t>
            </a:r>
            <a:endParaRPr lang="fr-FR" alt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35960" y="2076237"/>
            <a:ext cx="430170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fr-FR" altLang="en-US" sz="2000" dirty="0" smtClean="0">
                <a:latin typeface="+mn-lt"/>
              </a:rPr>
              <a:t>7- </a:t>
            </a:r>
            <a:r>
              <a:rPr lang="fr-FR" altLang="en-US" sz="2000" dirty="0" err="1" smtClean="0">
                <a:latin typeface="+mn-lt"/>
              </a:rPr>
              <a:t>Faz</a:t>
            </a:r>
            <a:r>
              <a:rPr lang="fr-FR" altLang="en-US" sz="2000" dirty="0" smtClean="0">
                <a:latin typeface="+mn-lt"/>
              </a:rPr>
              <a:t> </a:t>
            </a:r>
            <a:r>
              <a:rPr lang="fr-FR" altLang="en-US" sz="2000" dirty="0" err="1" smtClean="0">
                <a:latin typeface="+mn-lt"/>
              </a:rPr>
              <a:t>jesyon</a:t>
            </a:r>
            <a:r>
              <a:rPr lang="fr-FR" altLang="en-US" sz="2000" dirty="0" smtClean="0">
                <a:latin typeface="+mn-lt"/>
              </a:rPr>
              <a:t> </a:t>
            </a:r>
            <a:r>
              <a:rPr lang="fr-FR" altLang="en-US" sz="2000" dirty="0" err="1" smtClean="0">
                <a:latin typeface="+mn-lt"/>
              </a:rPr>
              <a:t>risk</a:t>
            </a:r>
            <a:r>
              <a:rPr lang="fr-FR" altLang="en-US" sz="2000" dirty="0" smtClean="0">
                <a:latin typeface="+mn-lt"/>
              </a:rPr>
              <a:t> </a:t>
            </a:r>
            <a:r>
              <a:rPr lang="fr-FR" altLang="en-US" sz="2000" dirty="0" err="1" smtClean="0">
                <a:latin typeface="+mn-lt"/>
              </a:rPr>
              <a:t>ak</a:t>
            </a:r>
            <a:r>
              <a:rPr lang="fr-FR" altLang="en-US" sz="2000" dirty="0" smtClean="0">
                <a:latin typeface="+mn-lt"/>
              </a:rPr>
              <a:t> </a:t>
            </a:r>
            <a:r>
              <a:rPr lang="fr-FR" altLang="en-US" sz="2000" dirty="0" err="1" smtClean="0">
                <a:latin typeface="+mn-lt"/>
              </a:rPr>
              <a:t>gezas</a:t>
            </a:r>
            <a:r>
              <a:rPr lang="fr-FR" altLang="en-US" sz="2000" dirty="0" smtClean="0">
                <a:latin typeface="+mn-lt"/>
              </a:rPr>
              <a:t> </a:t>
            </a:r>
            <a:r>
              <a:rPr lang="fr-FR" altLang="en-US" sz="2000" dirty="0" err="1" smtClean="0">
                <a:latin typeface="+mn-lt"/>
              </a:rPr>
              <a:t>natirèl</a:t>
            </a:r>
            <a:endParaRPr lang="fr-FR" altLang="en-US" sz="2000" dirty="0">
              <a:latin typeface="+mn-lt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</a:rPr>
              <a:t>8</a:t>
            </a:r>
            <a:r>
              <a:rPr lang="fr-FR" altLang="en-US" sz="2000" dirty="0" smtClean="0">
                <a:latin typeface="+mn-lt"/>
              </a:rPr>
              <a:t>- </a:t>
            </a:r>
            <a:r>
              <a:rPr lang="fr-FR" altLang="en-US" sz="2000" dirty="0" err="1">
                <a:latin typeface="+mn-lt"/>
              </a:rPr>
              <a:t>Prevansyon</a:t>
            </a:r>
            <a:endParaRPr lang="fr-FR" altLang="en-US" sz="2000" dirty="0">
              <a:latin typeface="+mn-lt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</a:rPr>
              <a:t>9</a:t>
            </a:r>
            <a:r>
              <a:rPr lang="fr-FR" altLang="en-US" sz="2000" dirty="0" smtClean="0">
                <a:latin typeface="+mn-lt"/>
              </a:rPr>
              <a:t>- </a:t>
            </a:r>
            <a:r>
              <a:rPr lang="fr-FR" altLang="en-US" sz="2000" dirty="0" err="1">
                <a:latin typeface="+mn-lt"/>
              </a:rPr>
              <a:t>Preparasyon</a:t>
            </a:r>
            <a:endParaRPr lang="fr-FR" altLang="en-US" sz="2000" dirty="0">
              <a:latin typeface="+mn-lt"/>
            </a:endParaRPr>
          </a:p>
          <a:p>
            <a:pPr eaLnBrk="1" hangingPunct="1">
              <a:buNone/>
            </a:pPr>
            <a:r>
              <a:rPr lang="fr-FR" altLang="en-US" sz="2000" dirty="0" smtClean="0">
                <a:latin typeface="+mn-lt"/>
              </a:rPr>
              <a:t>10- </a:t>
            </a:r>
            <a:r>
              <a:rPr lang="fr-FR" altLang="en-US" sz="2000" dirty="0" err="1">
                <a:latin typeface="+mn-lt"/>
              </a:rPr>
              <a:t>Repons</a:t>
            </a:r>
            <a:endParaRPr lang="fr-FR" altLang="en-US" sz="2000" dirty="0">
              <a:latin typeface="+mn-lt"/>
            </a:endParaRPr>
          </a:p>
          <a:p>
            <a:pPr eaLnBrk="1" hangingPunct="1">
              <a:buNone/>
            </a:pPr>
            <a:r>
              <a:rPr lang="fr-FR" altLang="en-US" sz="2000" dirty="0" smtClean="0">
                <a:latin typeface="+mn-lt"/>
              </a:rPr>
              <a:t>11- </a:t>
            </a:r>
            <a:r>
              <a:rPr lang="fr-FR" altLang="en-US" sz="2000" dirty="0" err="1" smtClean="0">
                <a:latin typeface="+mn-lt"/>
              </a:rPr>
              <a:t>Rekonstriksyon</a:t>
            </a:r>
            <a:r>
              <a:rPr lang="fr-FR" altLang="en-US" sz="2000" dirty="0" smtClean="0">
                <a:latin typeface="+mn-lt"/>
              </a:rPr>
              <a:t> </a:t>
            </a:r>
            <a:r>
              <a:rPr lang="fr-FR" altLang="en-US" sz="2000" dirty="0">
                <a:latin typeface="+mn-lt"/>
              </a:rPr>
              <a:t>– </a:t>
            </a:r>
            <a:r>
              <a:rPr lang="fr-FR" altLang="en-US" sz="2000" dirty="0" err="1" smtClean="0">
                <a:latin typeface="+mn-lt"/>
              </a:rPr>
              <a:t>Reyabilitsayon</a:t>
            </a:r>
            <a:endParaRPr lang="fr-FR" altLang="en-US" sz="2000" dirty="0" smtClean="0">
              <a:latin typeface="+mn-lt"/>
            </a:endParaRPr>
          </a:p>
          <a:p>
            <a:pPr eaLnBrk="1" hangingPunct="1">
              <a:buNone/>
            </a:pPr>
            <a:r>
              <a:rPr lang="fr-FR" altLang="en-US" sz="2000" dirty="0">
                <a:latin typeface="+mn-lt"/>
              </a:rPr>
              <a:t>12- </a:t>
            </a:r>
            <a:r>
              <a:rPr lang="fr-FR" altLang="en-US" sz="2000" dirty="0" err="1">
                <a:latin typeface="+mn-lt"/>
              </a:rPr>
              <a:t>Rezilyans</a:t>
            </a:r>
            <a:endParaRPr lang="fr-FR" altLang="en-US" sz="2000" dirty="0">
              <a:latin typeface="+mn-lt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1384" y="5301208"/>
            <a:ext cx="11593288" cy="44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fr-FR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Fason</a:t>
            </a:r>
            <a:r>
              <a:rPr lang="fr-FR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leson</a:t>
            </a:r>
            <a:r>
              <a:rPr lang="fr-FR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an </a:t>
            </a:r>
            <a:r>
              <a:rPr lang="fr-FR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pral</a:t>
            </a:r>
            <a:r>
              <a:rPr lang="fr-FR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prezante</a:t>
            </a:r>
            <a:endParaRPr lang="fr-FR" altLang="en-US" sz="24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fr-FR" sz="2400" dirty="0"/>
              <a:t>Programme des Nations unies pour le développement (PNUD), </a:t>
            </a:r>
            <a:r>
              <a:rPr lang="fr-FR" sz="2400" i="1" u="sng" dirty="0"/>
              <a:t>Guide méthodologique réduction des risques naturels en zone urbaine en Haïti</a:t>
            </a:r>
            <a:r>
              <a:rPr lang="fr-FR" sz="2400" dirty="0"/>
              <a:t>, 2015 </a:t>
            </a:r>
          </a:p>
          <a:p>
            <a:r>
              <a:rPr lang="fr-FR" sz="2400" dirty="0" smtClean="0"/>
              <a:t>Bureau </a:t>
            </a:r>
            <a:r>
              <a:rPr lang="fr-FR" sz="2400" dirty="0"/>
              <a:t>des Nations Unies pour la réduction des risques de catastrophe (UNISDR), </a:t>
            </a:r>
            <a:r>
              <a:rPr lang="fr-FR" sz="2400" i="1" u="sng" dirty="0"/>
              <a:t>La terminologie de la Stratégie internationale de prévention des catastrophes des Nations Unies</a:t>
            </a:r>
            <a:r>
              <a:rPr lang="fr-FR" sz="2400" dirty="0"/>
              <a:t>, 2009</a:t>
            </a:r>
          </a:p>
          <a:p>
            <a:r>
              <a:rPr lang="fr-FR" sz="2400" dirty="0" smtClean="0"/>
              <a:t>Bureau </a:t>
            </a:r>
            <a:r>
              <a:rPr lang="fr-FR" sz="2400" dirty="0"/>
              <a:t>des Nations Unies pour la réduction des risques de catastrophe (UNISDR), </a:t>
            </a:r>
            <a:r>
              <a:rPr lang="fr-FR" sz="2400" i="1" u="sng" dirty="0"/>
              <a:t>La terminologie de la Stratégie internationale de prévention des catastrophes des Nations Unies</a:t>
            </a:r>
            <a:r>
              <a:rPr lang="fr-FR" sz="2400" dirty="0"/>
              <a:t>, 2009</a:t>
            </a:r>
          </a:p>
          <a:p>
            <a:pPr lvl="0"/>
            <a:r>
              <a:rPr lang="fr-FR" sz="2400" dirty="0" smtClean="0"/>
              <a:t>Ministère </a:t>
            </a:r>
            <a:r>
              <a:rPr lang="fr-FR" sz="2400" dirty="0"/>
              <a:t>de l’Intérieur et des Collectivités territoriales, Direction de la Protection civile, </a:t>
            </a:r>
            <a:r>
              <a:rPr lang="fr-FR" sz="2400" i="1" u="sng" dirty="0"/>
              <a:t>Plan national de gestion des risques de désastre 2019 – 2030</a:t>
            </a:r>
            <a:r>
              <a:rPr lang="fr-FR" sz="2400" dirty="0"/>
              <a:t>, 2019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59496" y="992853"/>
            <a:ext cx="3096344" cy="475460"/>
            <a:chOff x="5807968" y="522480"/>
            <a:chExt cx="3024336" cy="60258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767408" y="785148"/>
            <a:ext cx="257576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u="sng" kern="0" dirty="0" smtClean="0"/>
              <a:t>PLAN</a:t>
            </a:r>
            <a:endParaRPr lang="fr-FR" u="sng" kern="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8A9DB01E-85C5-4042-B40D-2263E54CD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1384" y="764704"/>
            <a:ext cx="3816424" cy="57606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Sous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39416" y="1340768"/>
            <a:ext cx="10681864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Definisyon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nou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itilize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nan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prezantsyon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sa an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amoni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ak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dokiman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ki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vin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annapre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yo</a:t>
            </a:r>
            <a:r>
              <a:rPr lang="fr-FR" alt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None/>
            </a:pPr>
            <a:endParaRPr lang="fr-FR" altLang="en-US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Programme des Nations unies pour le développement (PNUD), </a:t>
            </a:r>
            <a:r>
              <a:rPr lang="fr-FR" sz="2400" i="1" u="sng" dirty="0"/>
              <a:t>Guide méthodologique réduction des risques naturels en zone urbaine en Haïti</a:t>
            </a:r>
            <a:r>
              <a:rPr lang="fr-FR" sz="2400" dirty="0"/>
              <a:t>, 2015 </a:t>
            </a: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Bureau </a:t>
            </a:r>
            <a:r>
              <a:rPr lang="fr-FR" sz="2400" dirty="0"/>
              <a:t>des Nations Unies pour la réduction des risques de catastrophe (UNISDR), </a:t>
            </a:r>
            <a:r>
              <a:rPr lang="fr-FR" sz="2400" i="1" u="sng" dirty="0"/>
              <a:t>La terminologie de la Stratégie internationale de prévention des catastrophes des Nations Unies</a:t>
            </a:r>
            <a:r>
              <a:rPr lang="fr-FR" sz="2400" dirty="0"/>
              <a:t>, </a:t>
            </a:r>
            <a:r>
              <a:rPr lang="fr-FR" sz="2400" dirty="0" smtClean="0"/>
              <a:t>2009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Ministère </a:t>
            </a:r>
            <a:r>
              <a:rPr lang="fr-FR" sz="2400" dirty="0"/>
              <a:t>de l’Intérieur et des Collectivités territoriales, Direction de la Protection civile, </a:t>
            </a:r>
            <a:r>
              <a:rPr lang="fr-FR" sz="2400" i="1" u="sng" dirty="0"/>
              <a:t>Plan national de gestion des risques de désastre 2019 – 2030</a:t>
            </a:r>
            <a:r>
              <a:rPr lang="fr-FR" sz="2400" dirty="0"/>
              <a:t>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09343" y="971845"/>
            <a:ext cx="3096344" cy="475460"/>
            <a:chOff x="5807968" y="522480"/>
            <a:chExt cx="3024336" cy="602587"/>
          </a:xfrm>
        </p:grpSpPr>
        <p:sp>
          <p:nvSpPr>
            <p:cNvPr id="8" name="Rectangle 7"/>
            <p:cNvSpPr/>
            <p:nvPr/>
          </p:nvSpPr>
          <p:spPr bwMode="auto">
            <a:xfrm>
              <a:off x="6168008" y="522480"/>
              <a:ext cx="2664296" cy="432048"/>
            </a:xfrm>
            <a:prstGeom prst="rect">
              <a:avLst/>
            </a:prstGeom>
            <a:solidFill>
              <a:srgbClr val="DBD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807968" y="693019"/>
              <a:ext cx="2664296" cy="43204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FEE98C7-1088-4A3F-BCA7-AB2CDF1E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46" y="860028"/>
            <a:ext cx="44364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3200" b="1" u="sng" dirty="0" smtClean="0"/>
              <a:t>1- ALEYA</a:t>
            </a:r>
            <a:endParaRPr lang="fr-FR" sz="3200" b="1" u="sng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41" y="1576863"/>
            <a:ext cx="4330235" cy="250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3600" b="0" kern="0" dirty="0" err="1">
                <a:latin typeface="+mn-lt"/>
              </a:rPr>
              <a:t>Aleya</a:t>
            </a:r>
            <a:r>
              <a:rPr lang="de-CH" sz="3600" b="0" kern="0" dirty="0">
                <a:latin typeface="+mn-lt"/>
              </a:rPr>
              <a:t> se </a:t>
            </a:r>
            <a:r>
              <a:rPr lang="de-CH" sz="3600" b="0" kern="0" dirty="0" err="1">
                <a:latin typeface="+mn-lt"/>
              </a:rPr>
              <a:t>yon</a:t>
            </a:r>
            <a:r>
              <a:rPr lang="de-CH" sz="3600" b="0" kern="0" dirty="0">
                <a:latin typeface="+mn-lt"/>
              </a:rPr>
              <a:t> </a:t>
            </a:r>
            <a:r>
              <a:rPr lang="de-CH" sz="3600" b="0" kern="0" dirty="0" err="1" smtClean="0">
                <a:latin typeface="+mn-lt"/>
              </a:rPr>
              <a:t>fenomèn</a:t>
            </a:r>
            <a:r>
              <a:rPr lang="de-CH" sz="3600" b="0" kern="0" dirty="0" smtClean="0">
                <a:latin typeface="+mn-lt"/>
              </a:rPr>
              <a:t> </a:t>
            </a:r>
            <a:r>
              <a:rPr lang="de-CH" sz="3600" b="0" kern="0" dirty="0" err="1">
                <a:latin typeface="+mn-lt"/>
              </a:rPr>
              <a:t>ki</a:t>
            </a:r>
            <a:r>
              <a:rPr lang="de-CH" sz="3600" b="0" kern="0" dirty="0">
                <a:latin typeface="+mn-lt"/>
              </a:rPr>
              <a:t> gen </a:t>
            </a:r>
            <a:r>
              <a:rPr lang="de-CH" sz="3600" b="0" kern="0" dirty="0" err="1">
                <a:latin typeface="+mn-lt"/>
              </a:rPr>
              <a:t>yon</a:t>
            </a:r>
            <a:r>
              <a:rPr lang="de-CH" sz="3600" b="0" kern="0" dirty="0">
                <a:latin typeface="+mn-lt"/>
              </a:rPr>
              <a:t> </a:t>
            </a:r>
            <a:r>
              <a:rPr lang="de-CH" sz="3600" b="0" kern="0" dirty="0" err="1">
                <a:latin typeface="+mn-lt"/>
              </a:rPr>
              <a:t>fòs</a:t>
            </a:r>
            <a:r>
              <a:rPr lang="de-CH" sz="3600" b="0" kern="0" dirty="0">
                <a:latin typeface="+mn-lt"/>
              </a:rPr>
              <a:t> (</a:t>
            </a:r>
            <a:r>
              <a:rPr lang="de-CH" sz="3600" b="0" kern="0" dirty="0" err="1">
                <a:latin typeface="+mn-lt"/>
              </a:rPr>
              <a:t>entansite</a:t>
            </a:r>
            <a:r>
              <a:rPr lang="de-CH" sz="3600" b="0" kern="0" dirty="0">
                <a:latin typeface="+mn-lt"/>
              </a:rPr>
              <a:t>) e </a:t>
            </a:r>
            <a:r>
              <a:rPr lang="de-CH" sz="3600" b="0" kern="0" dirty="0" err="1">
                <a:latin typeface="+mn-lt"/>
              </a:rPr>
              <a:t>ki</a:t>
            </a:r>
            <a:r>
              <a:rPr lang="de-CH" sz="3600" b="0" kern="0" dirty="0">
                <a:latin typeface="+mn-lt"/>
              </a:rPr>
              <a:t> </a:t>
            </a:r>
            <a:r>
              <a:rPr lang="de-CH" sz="3600" b="0" kern="0" dirty="0" err="1">
                <a:latin typeface="+mn-lt"/>
              </a:rPr>
              <a:t>kapab</a:t>
            </a:r>
            <a:r>
              <a:rPr lang="de-CH" sz="3600" b="0" kern="0" dirty="0">
                <a:latin typeface="+mn-lt"/>
              </a:rPr>
              <a:t> </a:t>
            </a:r>
            <a:r>
              <a:rPr lang="de-CH" sz="3600" b="0" kern="0" dirty="0" err="1">
                <a:latin typeface="+mn-lt"/>
              </a:rPr>
              <a:t>frape</a:t>
            </a:r>
            <a:r>
              <a:rPr lang="de-CH" sz="3600" b="0" kern="0" dirty="0">
                <a:latin typeface="+mn-lt"/>
              </a:rPr>
              <a:t> </a:t>
            </a:r>
            <a:r>
              <a:rPr lang="de-CH" sz="3600" b="0" kern="0" dirty="0" err="1">
                <a:latin typeface="+mn-lt"/>
              </a:rPr>
              <a:t>yon</a:t>
            </a:r>
            <a:r>
              <a:rPr lang="de-CH" sz="3600" b="0" kern="0" dirty="0">
                <a:latin typeface="+mn-lt"/>
              </a:rPr>
              <a:t> lè </a:t>
            </a:r>
            <a:endParaRPr lang="de-CH" sz="3600" b="0" kern="0" dirty="0" smtClean="0"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endParaRPr lang="en-US" sz="2600" b="0" i="1" kern="0" dirty="0">
              <a:latin typeface="+mn-lt"/>
            </a:endParaRPr>
          </a:p>
        </p:txBody>
      </p:sp>
      <p:pic>
        <p:nvPicPr>
          <p:cNvPr id="1026" name="Picture 2" descr="Explained: &amp;#39;NISARGA&amp;#39; And Everything You Need To Know About Tropical Cyclo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5" t="33451"/>
          <a:stretch/>
        </p:blipFill>
        <p:spPr bwMode="auto">
          <a:xfrm>
            <a:off x="5634245" y="371359"/>
            <a:ext cx="5953686" cy="59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01454" y="4941168"/>
            <a:ext cx="3912123" cy="1324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i="1" dirty="0" err="1" smtClean="0">
                <a:latin typeface="+mn-lt"/>
              </a:rPr>
              <a:t>Egz</a:t>
            </a:r>
            <a:r>
              <a:rPr lang="en-GB" sz="2400" i="1" dirty="0" smtClean="0">
                <a:latin typeface="+mn-lt"/>
              </a:rPr>
              <a:t> : yon </a:t>
            </a:r>
            <a:r>
              <a:rPr lang="en-GB" sz="2400" i="1" dirty="0" err="1" smtClean="0">
                <a:latin typeface="+mn-lt"/>
              </a:rPr>
              <a:t>sikl</a:t>
            </a:r>
            <a:r>
              <a:rPr lang="en-GB" sz="2400" i="1" dirty="0" err="1" smtClean="0">
                <a:latin typeface="+mn-lt"/>
                <a:cs typeface="Arial" panose="020B0604020202020204" pitchFamily="34" charset="0"/>
              </a:rPr>
              <a:t>ò</a:t>
            </a:r>
            <a:r>
              <a:rPr lang="en-GB" sz="2400" i="1" dirty="0" err="1" smtClean="0">
                <a:latin typeface="+mn-lt"/>
              </a:rPr>
              <a:t>n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ki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fòme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sou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oseyan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atlantik</a:t>
            </a:r>
            <a:r>
              <a:rPr lang="en-GB" sz="2400" i="1" dirty="0" smtClean="0">
                <a:latin typeface="+mn-lt"/>
              </a:rPr>
              <a:t> la.</a:t>
            </a:r>
            <a:endParaRPr lang="de-CH" sz="2400" i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623392" y="1128896"/>
            <a:ext cx="11001305" cy="5612472"/>
          </a:xfrm>
          <a:prstGeom prst="roundRect">
            <a:avLst>
              <a:gd name="adj" fmla="val 1303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383413" y="1376558"/>
            <a:ext cx="5087425" cy="529280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9416" y="1376558"/>
            <a:ext cx="5112259" cy="529280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731" y="584470"/>
            <a:ext cx="691835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2800" b="0" kern="0" dirty="0" smtClean="0">
                <a:latin typeface="+mn-lt"/>
              </a:rPr>
              <a:t>KLASMAN ALEYA YO SELON ORIJIN YO</a:t>
            </a:r>
            <a:endParaRPr lang="en-US" sz="2800" b="0" kern="0" dirty="0"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8" y="1347859"/>
            <a:ext cx="4680520" cy="49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0" kern="0" dirty="0" err="1" smtClean="0">
                <a:solidFill>
                  <a:srgbClr val="FF0000"/>
                </a:solidFill>
              </a:rPr>
              <a:t>Natirèl</a:t>
            </a:r>
            <a:r>
              <a:rPr lang="en-US" sz="2800" b="0" kern="0" dirty="0" smtClean="0">
                <a:solidFill>
                  <a:srgbClr val="FF0000"/>
                </a:solidFill>
              </a:rPr>
              <a:t> </a:t>
            </a:r>
            <a:r>
              <a:rPr lang="en-US" sz="2000" b="0" kern="0" dirty="0" smtClean="0"/>
              <a:t>(</a:t>
            </a:r>
            <a:r>
              <a:rPr lang="de-CH" sz="2000" b="0" kern="0" dirty="0" err="1" smtClean="0"/>
              <a:t>lanati</a:t>
            </a:r>
            <a:r>
              <a:rPr lang="de-CH" sz="2000" b="0" kern="0" dirty="0" smtClean="0"/>
              <a:t> </a:t>
            </a:r>
            <a:r>
              <a:rPr lang="de-CH" sz="2000" b="0" kern="0" dirty="0" err="1" smtClean="0"/>
              <a:t>pwodui</a:t>
            </a:r>
            <a:r>
              <a:rPr lang="de-CH" sz="2000" b="0" kern="0" dirty="0" smtClean="0"/>
              <a:t>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684" y="1376559"/>
            <a:ext cx="3445210" cy="4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de-CH" sz="2800" b="0" kern="0" dirty="0" err="1" smtClean="0">
                <a:solidFill>
                  <a:srgbClr val="FF0000"/>
                </a:solidFill>
              </a:rPr>
              <a:t>Antwopik</a:t>
            </a:r>
            <a:r>
              <a:rPr lang="de-CH" sz="2800" b="0" kern="0" dirty="0" smtClean="0">
                <a:solidFill>
                  <a:srgbClr val="FF0000"/>
                </a:solidFill>
              </a:rPr>
              <a:t> </a:t>
            </a:r>
            <a:r>
              <a:rPr lang="de-CH" sz="2000" b="0" kern="0" dirty="0" smtClean="0"/>
              <a:t>(</a:t>
            </a:r>
            <a:r>
              <a:rPr lang="de-CH" sz="2000" b="0" kern="0" dirty="0" err="1" smtClean="0"/>
              <a:t>lèzòm</a:t>
            </a:r>
            <a:r>
              <a:rPr lang="de-CH" sz="2000" b="0" kern="0" dirty="0" smtClean="0"/>
              <a:t> </a:t>
            </a:r>
            <a:r>
              <a:rPr lang="de-CH" sz="2000" b="0" kern="0" dirty="0" err="1" smtClean="0"/>
              <a:t>pwodui</a:t>
            </a:r>
            <a:r>
              <a:rPr lang="de-CH" sz="2000" b="0" kern="0" dirty="0" smtClean="0"/>
              <a:t>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82" y="1870127"/>
            <a:ext cx="3889052" cy="249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1800" i="1" kern="0" dirty="0" err="1" smtClean="0">
                <a:latin typeface="+mn-lt"/>
              </a:rPr>
              <a:t>Aleya</a:t>
            </a:r>
            <a:r>
              <a:rPr lang="de-CH" sz="1800" i="1" kern="0" dirty="0" smtClean="0">
                <a:latin typeface="+mn-lt"/>
              </a:rPr>
              <a:t> </a:t>
            </a:r>
            <a:r>
              <a:rPr lang="de-CH" sz="1800" i="1" kern="0" dirty="0" err="1" smtClean="0">
                <a:latin typeface="+mn-lt"/>
              </a:rPr>
              <a:t>jewolojik</a:t>
            </a:r>
            <a:r>
              <a:rPr lang="de-CH" sz="1800" i="1" kern="0" dirty="0" smtClean="0">
                <a:latin typeface="+mn-lt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de-CH" sz="1800" b="0" i="1" kern="0" dirty="0" smtClean="0">
                <a:latin typeface="+mn-lt"/>
              </a:rPr>
              <a:t>(</a:t>
            </a:r>
            <a:r>
              <a:rPr lang="de-CH" sz="1800" b="0" i="1" kern="0" dirty="0" err="1" smtClean="0">
                <a:latin typeface="+mn-lt"/>
              </a:rPr>
              <a:t>nan</a:t>
            </a:r>
            <a:r>
              <a:rPr lang="de-CH" sz="1800" b="0" i="1" kern="0" dirty="0" smtClean="0">
                <a:latin typeface="+mn-lt"/>
              </a:rPr>
              <a:t> </a:t>
            </a:r>
            <a:r>
              <a:rPr lang="de-CH" sz="1800" b="0" i="1" kern="0" dirty="0" err="1" smtClean="0">
                <a:latin typeface="+mn-lt"/>
              </a:rPr>
              <a:t>nati</a:t>
            </a:r>
            <a:r>
              <a:rPr lang="de-CH" sz="1800" b="0" i="1" kern="0" dirty="0" smtClean="0">
                <a:latin typeface="+mn-lt"/>
              </a:rPr>
              <a:t> </a:t>
            </a:r>
            <a:r>
              <a:rPr lang="de-CH" sz="1800" b="0" i="1" kern="0" dirty="0" err="1" smtClean="0">
                <a:latin typeface="+mn-lt"/>
              </a:rPr>
              <a:t>tè</a:t>
            </a:r>
            <a:r>
              <a:rPr lang="de-CH" sz="1800" b="0" i="1" kern="0" dirty="0" smtClean="0">
                <a:latin typeface="+mn-lt"/>
              </a:rPr>
              <a:t> a, fason li </a:t>
            </a:r>
            <a:r>
              <a:rPr lang="de-CH" sz="1800" b="0" i="1" kern="0" dirty="0" err="1" smtClean="0">
                <a:latin typeface="+mn-lt"/>
              </a:rPr>
              <a:t>bouje</a:t>
            </a:r>
            <a:r>
              <a:rPr lang="de-CH" sz="1800" b="0" i="1" kern="0" dirty="0" smtClean="0">
                <a:latin typeface="+mn-lt"/>
              </a:rPr>
              <a:t>)</a:t>
            </a:r>
          </a:p>
          <a:p>
            <a:pPr marL="457200" indent="-9525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>
                <a:latin typeface="+mn-lt"/>
              </a:rPr>
              <a:t>Tranblemann</a:t>
            </a:r>
            <a:r>
              <a:rPr lang="de-CH" sz="1800" b="0" i="1" kern="0" dirty="0" smtClean="0">
                <a:latin typeface="+mn-lt"/>
              </a:rPr>
              <a:t> </a:t>
            </a:r>
            <a:r>
              <a:rPr lang="de-CH" sz="1800" b="0" i="1" kern="0" dirty="0" err="1" smtClean="0">
                <a:latin typeface="+mn-lt"/>
              </a:rPr>
              <a:t>tè</a:t>
            </a:r>
            <a:endParaRPr lang="de-CH" sz="1800" b="0" i="1" kern="0" dirty="0">
              <a:latin typeface="+mn-lt"/>
            </a:endParaRPr>
          </a:p>
          <a:p>
            <a:pPr marL="457200" indent="-9525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>
                <a:latin typeface="+mn-lt"/>
              </a:rPr>
              <a:t>Glisman</a:t>
            </a:r>
            <a:r>
              <a:rPr lang="de-CH" sz="1800" b="0" i="1" kern="0" dirty="0" smtClean="0">
                <a:latin typeface="+mn-lt"/>
              </a:rPr>
              <a:t> </a:t>
            </a:r>
            <a:r>
              <a:rPr lang="de-CH" sz="1800" b="0" i="1" kern="0" dirty="0" err="1" smtClean="0">
                <a:latin typeface="+mn-lt"/>
              </a:rPr>
              <a:t>teren</a:t>
            </a:r>
            <a:endParaRPr lang="de-CH" sz="1800" b="0" i="1" kern="0" dirty="0" smtClean="0">
              <a:latin typeface="+mn-lt"/>
            </a:endParaRPr>
          </a:p>
          <a:p>
            <a:pPr marL="457200" indent="-9525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>
                <a:latin typeface="+mn-lt"/>
              </a:rPr>
              <a:t>Deboulonnay</a:t>
            </a:r>
            <a:r>
              <a:rPr lang="de-CH" sz="1800" b="0" i="1" kern="0" dirty="0" smtClean="0">
                <a:latin typeface="+mn-lt"/>
              </a:rPr>
              <a:t> </a:t>
            </a:r>
            <a:r>
              <a:rPr lang="de-CH" sz="1800" b="0" i="1" kern="0" dirty="0" err="1" smtClean="0">
                <a:latin typeface="+mn-lt"/>
              </a:rPr>
              <a:t>wòch</a:t>
            </a:r>
            <a:endParaRPr lang="de-CH" sz="1800" b="0" i="1" kern="0" dirty="0" smtClean="0">
              <a:latin typeface="+mn-lt"/>
            </a:endParaRPr>
          </a:p>
          <a:p>
            <a:pPr marL="457200" indent="-9525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>
                <a:latin typeface="+mn-lt"/>
              </a:rPr>
              <a:t>Efodeman</a:t>
            </a:r>
            <a:r>
              <a:rPr lang="de-CH" sz="1800" b="0" i="1" kern="0" dirty="0" smtClean="0">
                <a:latin typeface="+mn-lt"/>
              </a:rPr>
              <a:t> </a:t>
            </a:r>
            <a:r>
              <a:rPr lang="de-CH" sz="1800" b="0" i="1" kern="0" dirty="0" err="1" smtClean="0">
                <a:latin typeface="+mn-lt"/>
              </a:rPr>
              <a:t>tè</a:t>
            </a:r>
            <a:endParaRPr lang="de-CH" sz="1800" b="0" i="1" kern="0" dirty="0">
              <a:latin typeface="+mn-lt"/>
            </a:endParaRPr>
          </a:p>
          <a:p>
            <a:pPr marL="457200" indent="-9525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>
                <a:latin typeface="+mn-lt"/>
              </a:rPr>
              <a:t>Ewozyon</a:t>
            </a:r>
            <a:r>
              <a:rPr lang="de-CH" sz="1800" b="0" i="1" kern="0" dirty="0" smtClean="0">
                <a:latin typeface="+mn-lt"/>
              </a:rPr>
              <a:t> </a:t>
            </a:r>
            <a:endParaRPr lang="de-CH" sz="1800" b="0" i="1" kern="0" dirty="0">
              <a:latin typeface="+mn-lt"/>
            </a:endParaRPr>
          </a:p>
          <a:p>
            <a:pPr marL="457200" indent="-9525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>
                <a:latin typeface="+mn-lt"/>
              </a:rPr>
              <a:t>Sounami</a:t>
            </a:r>
            <a:endParaRPr lang="de-CH" sz="1800" b="0" i="1" kern="0" dirty="0" smtClean="0"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de-CH" sz="1800" b="0" i="1" kern="0" dirty="0">
                <a:latin typeface="+mn-lt"/>
              </a:rPr>
              <a:t> </a:t>
            </a:r>
            <a:r>
              <a:rPr lang="de-CH" sz="1800" b="0" i="1" kern="0" dirty="0" smtClean="0">
                <a:latin typeface="+mn-lt"/>
              </a:rPr>
              <a:t>         </a:t>
            </a:r>
            <a:r>
              <a:rPr lang="de-CH" sz="1800" b="0" i="1" kern="0" dirty="0" err="1" smtClean="0">
                <a:latin typeface="+mn-lt"/>
              </a:rPr>
              <a:t>elatriye</a:t>
            </a:r>
            <a:endParaRPr lang="en-US" sz="900" b="0" i="1" kern="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82" y="4581128"/>
            <a:ext cx="388905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1800" i="1" kern="0" dirty="0" err="1" smtClean="0"/>
              <a:t>Aleya</a:t>
            </a:r>
            <a:r>
              <a:rPr lang="de-CH" sz="1800" i="1" kern="0" dirty="0" smtClean="0"/>
              <a:t> </a:t>
            </a:r>
            <a:r>
              <a:rPr lang="de-CH" sz="1800" i="1" kern="0" dirty="0" err="1" smtClean="0"/>
              <a:t>idwometewolojik</a:t>
            </a:r>
            <a:r>
              <a:rPr lang="de-CH" sz="1800" i="1" kern="0" dirty="0" smtClean="0"/>
              <a:t> / </a:t>
            </a:r>
            <a:r>
              <a:rPr lang="de-CH" sz="1800" i="1" kern="0" dirty="0" err="1" smtClean="0"/>
              <a:t>klimatik</a:t>
            </a:r>
            <a:endParaRPr lang="de-CH" sz="1800" i="1" kern="0" dirty="0" smtClean="0"/>
          </a:p>
          <a:p>
            <a:pPr fontAlgn="auto">
              <a:spcAft>
                <a:spcPts val="0"/>
              </a:spcAft>
              <a:defRPr/>
            </a:pPr>
            <a:r>
              <a:rPr lang="de-CH" sz="1800" b="0" i="1" kern="0" dirty="0" smtClean="0"/>
              <a:t>(</a:t>
            </a:r>
            <a:r>
              <a:rPr lang="de-CH" sz="1800" b="0" i="1" kern="0" dirty="0" err="1" smtClean="0"/>
              <a:t>varyasyon</a:t>
            </a:r>
            <a:r>
              <a:rPr lang="de-CH" sz="1800" b="0" i="1" kern="0" dirty="0" smtClean="0"/>
              <a:t> </a:t>
            </a:r>
            <a:r>
              <a:rPr lang="de-CH" sz="1800" b="0" i="1" kern="0" dirty="0" err="1" smtClean="0"/>
              <a:t>sik</a:t>
            </a:r>
            <a:r>
              <a:rPr lang="de-CH" sz="1800" b="0" i="1" kern="0" dirty="0" smtClean="0"/>
              <a:t> dlo, </a:t>
            </a:r>
            <a:r>
              <a:rPr lang="de-CH" sz="1800" b="0" i="1" kern="0" dirty="0" err="1" smtClean="0"/>
              <a:t>varyasyon</a:t>
            </a:r>
            <a:r>
              <a:rPr lang="de-CH" sz="1800" b="0" i="1" kern="0" dirty="0" smtClean="0"/>
              <a:t> </a:t>
            </a:r>
            <a:r>
              <a:rPr lang="de-CH" sz="1800" b="0" i="1" kern="0" dirty="0" err="1" smtClean="0"/>
              <a:t>klima</a:t>
            </a:r>
            <a:r>
              <a:rPr lang="de-CH" sz="1800" b="0" i="1" kern="0" dirty="0" smtClean="0"/>
              <a:t>, </a:t>
            </a:r>
            <a:r>
              <a:rPr lang="de-CH" sz="1800" b="0" i="1" kern="0" dirty="0" err="1" smtClean="0"/>
              <a:t>chanjman</a:t>
            </a:r>
            <a:r>
              <a:rPr lang="de-CH" sz="1800" b="0" i="1" kern="0" dirty="0" smtClean="0"/>
              <a:t> </a:t>
            </a:r>
            <a:r>
              <a:rPr lang="de-CH" sz="1800" b="0" i="1" kern="0" dirty="0" err="1" smtClean="0"/>
              <a:t>presyon</a:t>
            </a:r>
            <a:r>
              <a:rPr lang="de-CH" sz="1800" b="0" i="1" kern="0" dirty="0" smtClean="0"/>
              <a:t> </a:t>
            </a:r>
            <a:r>
              <a:rPr lang="de-CH" sz="1800" b="0" i="1" kern="0" dirty="0" err="1" smtClean="0"/>
              <a:t>nan</a:t>
            </a:r>
            <a:r>
              <a:rPr lang="de-CH" sz="1800" b="0" i="1" kern="0" dirty="0" smtClean="0"/>
              <a:t> </a:t>
            </a:r>
            <a:r>
              <a:rPr lang="de-CH" sz="1800" b="0" i="1" kern="0" dirty="0" err="1" smtClean="0"/>
              <a:t>atmosfè</a:t>
            </a:r>
            <a:r>
              <a:rPr lang="de-CH" sz="1800" b="0" i="1" kern="0" dirty="0" smtClean="0"/>
              <a:t> a)</a:t>
            </a:r>
          </a:p>
          <a:p>
            <a:pPr marL="457200" indent="80963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/>
              <a:t>Siklòn</a:t>
            </a:r>
            <a:r>
              <a:rPr lang="de-CH" sz="1800" b="0" i="1" kern="0" dirty="0" smtClean="0"/>
              <a:t> (</a:t>
            </a:r>
            <a:r>
              <a:rPr lang="de-CH" sz="1800" b="0" i="1" kern="0" dirty="0" err="1" smtClean="0"/>
              <a:t>ouragan</a:t>
            </a:r>
            <a:r>
              <a:rPr lang="de-CH" sz="1800" b="0" i="1" kern="0" dirty="0" smtClean="0"/>
              <a:t>)</a:t>
            </a:r>
          </a:p>
          <a:p>
            <a:pPr marL="457200" indent="80963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/>
              <a:t>Inondasyon</a:t>
            </a:r>
            <a:endParaRPr lang="de-CH" sz="1800" b="0" i="1" kern="0" dirty="0"/>
          </a:p>
          <a:p>
            <a:pPr marL="457200" indent="80963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de-CH" sz="1800" b="0" i="1" kern="0" dirty="0" err="1" smtClean="0"/>
              <a:t>Sechrès</a:t>
            </a:r>
            <a:endParaRPr lang="de-CH" sz="1800" b="0" i="1" kern="0" dirty="0" smtClean="0"/>
          </a:p>
          <a:p>
            <a:pPr marL="457200" indent="80963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0" i="1" kern="0" dirty="0" err="1"/>
              <a:t>Gwo</a:t>
            </a:r>
            <a:r>
              <a:rPr lang="en-US" sz="1800" b="0" i="1" kern="0" dirty="0"/>
              <a:t> </a:t>
            </a:r>
            <a:r>
              <a:rPr lang="en-US" sz="1800" b="0" i="1" kern="0" dirty="0" err="1"/>
              <a:t>dife</a:t>
            </a:r>
            <a:r>
              <a:rPr lang="en-US" sz="1800" b="0" i="1" kern="0" dirty="0"/>
              <a:t> nan </a:t>
            </a:r>
            <a:r>
              <a:rPr lang="en-US" sz="1800" b="0" i="1" kern="0" dirty="0" err="1"/>
              <a:t>forè</a:t>
            </a:r>
            <a:endParaRPr lang="en-US" sz="1800" b="0" i="1" kern="0" dirty="0"/>
          </a:p>
          <a:p>
            <a:pPr marL="457200" fontAlgn="auto">
              <a:spcAft>
                <a:spcPts val="0"/>
              </a:spcAft>
              <a:defRPr/>
            </a:pPr>
            <a:endParaRPr lang="en-US" sz="1800" b="0" i="1" kern="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36" y="2132856"/>
            <a:ext cx="272642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77788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0" i="1" kern="0" dirty="0" err="1" smtClean="0"/>
              <a:t>Gwo</a:t>
            </a:r>
            <a:r>
              <a:rPr lang="en-US" sz="1600" b="0" i="1" kern="0" dirty="0" smtClean="0"/>
              <a:t> </a:t>
            </a:r>
            <a:r>
              <a:rPr lang="en-US" sz="1600" b="0" i="1" kern="0" dirty="0" err="1" smtClean="0"/>
              <a:t>dife</a:t>
            </a:r>
            <a:r>
              <a:rPr lang="en-US" sz="1600" b="0" i="1" kern="0" dirty="0" smtClean="0"/>
              <a:t> nan </a:t>
            </a:r>
            <a:r>
              <a:rPr lang="en-US" sz="1600" b="0" i="1" kern="0" dirty="0" err="1" smtClean="0"/>
              <a:t>forè</a:t>
            </a:r>
            <a:endParaRPr lang="en-US" sz="1600" b="0" i="1" kern="0" dirty="0" smtClean="0"/>
          </a:p>
          <a:p>
            <a:pPr marL="342900" indent="-77788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0" i="1" kern="0" dirty="0" err="1" smtClean="0"/>
              <a:t>Lagè</a:t>
            </a:r>
            <a:endParaRPr lang="en-US" sz="1600" b="0" i="1" kern="0" dirty="0"/>
          </a:p>
          <a:p>
            <a:pPr marL="342900" indent="-77788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0" i="1" kern="0" dirty="0" err="1" smtClean="0"/>
              <a:t>Polisyon</a:t>
            </a:r>
            <a:endParaRPr lang="en-US" sz="1600" b="0" i="1" kern="0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4" y="4509120"/>
            <a:ext cx="433367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1800" i="1" kern="0" dirty="0" err="1" smtClean="0"/>
              <a:t>Teknolijik</a:t>
            </a:r>
            <a:endParaRPr lang="de-CH" sz="1800" i="1" kern="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1800" b="0" i="1" kern="0" dirty="0"/>
              <a:t>(</a:t>
            </a:r>
            <a:r>
              <a:rPr lang="en-US" sz="1800" b="0" i="1" kern="0" dirty="0" err="1"/>
              <a:t>Problèm</a:t>
            </a:r>
            <a:r>
              <a:rPr lang="en-US" sz="1800" b="0" i="1" kern="0" dirty="0"/>
              <a:t> </a:t>
            </a:r>
            <a:r>
              <a:rPr lang="en-US" sz="1800" b="0" i="1" kern="0" dirty="0" err="1"/>
              <a:t>enfrastrikti</a:t>
            </a:r>
            <a:r>
              <a:rPr lang="en-US" sz="1800" b="0" i="1" kern="0" dirty="0"/>
              <a:t>, </a:t>
            </a:r>
            <a:r>
              <a:rPr lang="en-US" sz="1800" b="0" i="1" kern="0" dirty="0" err="1"/>
              <a:t>neglijans</a:t>
            </a:r>
            <a:r>
              <a:rPr lang="en-US" sz="1800" b="0" i="1" kern="0" dirty="0"/>
              <a:t>, </a:t>
            </a:r>
            <a:r>
              <a:rPr lang="en-US" sz="1800" b="0" i="1" kern="0" dirty="0" err="1"/>
              <a:t>pàn</a:t>
            </a:r>
            <a:r>
              <a:rPr lang="en-US" sz="1800" b="0" i="1" kern="0" dirty="0" smtClean="0"/>
              <a:t>)</a:t>
            </a:r>
          </a:p>
          <a:p>
            <a:pPr marL="742950" lvl="1" indent="-1143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0" i="1" kern="0" dirty="0" err="1"/>
              <a:t>Pwodui</a:t>
            </a:r>
            <a:r>
              <a:rPr lang="en-US" sz="1800" b="0" i="1" kern="0" dirty="0"/>
              <a:t> </a:t>
            </a:r>
            <a:r>
              <a:rPr lang="en-US" sz="1800" b="0" i="1" kern="0" dirty="0" err="1"/>
              <a:t>chimik</a:t>
            </a:r>
            <a:r>
              <a:rPr lang="en-US" sz="1800" b="0" i="1" kern="0" dirty="0"/>
              <a:t> </a:t>
            </a:r>
            <a:r>
              <a:rPr lang="en-US" sz="1800" b="0" i="1" kern="0" dirty="0" err="1"/>
              <a:t>ki</a:t>
            </a:r>
            <a:r>
              <a:rPr lang="en-US" sz="1800" b="0" i="1" kern="0" dirty="0"/>
              <a:t> </a:t>
            </a:r>
            <a:r>
              <a:rPr lang="en-US" sz="1800" b="0" i="1" kern="0" dirty="0" err="1"/>
              <a:t>lage</a:t>
            </a:r>
            <a:r>
              <a:rPr lang="en-US" sz="1800" b="0" i="1" kern="0" dirty="0"/>
              <a:t> nan </a:t>
            </a:r>
            <a:r>
              <a:rPr lang="en-US" sz="1800" b="0" i="1" kern="0" dirty="0" err="1" smtClean="0"/>
              <a:t>lanati</a:t>
            </a:r>
            <a:endParaRPr lang="en-US" sz="1800" b="0" i="1" kern="0" dirty="0" smtClean="0"/>
          </a:p>
          <a:p>
            <a:pPr marL="742950" lvl="1" indent="-1143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0" i="1" kern="0" dirty="0" err="1" smtClean="0"/>
              <a:t>Baraj</a:t>
            </a:r>
            <a:r>
              <a:rPr lang="en-US" sz="1800" b="0" i="1" kern="0" dirty="0" smtClean="0"/>
              <a:t> </a:t>
            </a:r>
            <a:r>
              <a:rPr lang="en-US" sz="1800" b="0" i="1" kern="0" dirty="0" err="1"/>
              <a:t>ki</a:t>
            </a:r>
            <a:r>
              <a:rPr lang="en-US" sz="1800" b="0" i="1" kern="0" dirty="0"/>
              <a:t> </a:t>
            </a:r>
            <a:r>
              <a:rPr lang="en-US" sz="1800" b="0" i="1" kern="0" dirty="0" err="1" smtClean="0"/>
              <a:t>kraze</a:t>
            </a:r>
            <a:endParaRPr lang="en-US" sz="1800" b="0" i="1" kern="0" dirty="0" smtClean="0"/>
          </a:p>
          <a:p>
            <a:pPr marL="742950" lvl="1" indent="-1143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0" i="1" kern="0" dirty="0" err="1" smtClean="0"/>
              <a:t>Gwo</a:t>
            </a:r>
            <a:r>
              <a:rPr lang="en-US" sz="1800" b="0" i="1" kern="0" dirty="0" smtClean="0"/>
              <a:t> </a:t>
            </a:r>
            <a:r>
              <a:rPr lang="en-US" sz="1800" b="0" i="1" kern="0" dirty="0" err="1"/>
              <a:t>akisdan</a:t>
            </a:r>
            <a:r>
              <a:rPr lang="en-US" sz="1800" b="0" i="1" kern="0" dirty="0"/>
              <a:t> (</a:t>
            </a:r>
            <a:r>
              <a:rPr lang="en-US" sz="1800" b="0" i="1" kern="0" dirty="0" err="1"/>
              <a:t>avyon</a:t>
            </a:r>
            <a:r>
              <a:rPr lang="en-US" sz="1800" b="0" i="1" kern="0" dirty="0"/>
              <a:t>, </a:t>
            </a:r>
            <a:r>
              <a:rPr lang="en-US" sz="1800" b="0" i="1" kern="0" dirty="0" err="1"/>
              <a:t>bato</a:t>
            </a:r>
            <a:r>
              <a:rPr lang="en-US" sz="1800" b="0" i="1" kern="0" dirty="0"/>
              <a:t>, </a:t>
            </a:r>
            <a:r>
              <a:rPr lang="en-US" sz="1800" b="0" i="1" kern="0" dirty="0" err="1"/>
              <a:t>machin</a:t>
            </a:r>
            <a:r>
              <a:rPr lang="en-US" sz="1800" b="0" i="1" kern="0" dirty="0"/>
              <a:t>, </a:t>
            </a:r>
            <a:r>
              <a:rPr lang="en-US" sz="1800" b="0" i="1" kern="0" dirty="0" err="1" smtClean="0"/>
              <a:t>elatriye</a:t>
            </a:r>
            <a:r>
              <a:rPr lang="en-US" sz="1800" b="0" i="1" kern="0" dirty="0" smtClean="0"/>
              <a:t>)</a:t>
            </a:r>
          </a:p>
          <a:p>
            <a:pPr marL="742950" lvl="1" indent="-1143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0" i="1" kern="0" dirty="0" err="1" smtClean="0"/>
              <a:t>Eksplozyon</a:t>
            </a:r>
            <a:endParaRPr lang="en-US" sz="1800" b="0" i="1" kern="0" dirty="0"/>
          </a:p>
          <a:p>
            <a:pPr algn="ctr" fontAlgn="auto">
              <a:spcAft>
                <a:spcPts val="0"/>
              </a:spcAft>
              <a:defRPr/>
            </a:pPr>
            <a:endParaRPr lang="en-US" sz="1800" b="0" i="1" kern="0" dirty="0"/>
          </a:p>
          <a:p>
            <a:pPr algn="ctr" fontAlgn="auto">
              <a:spcAft>
                <a:spcPts val="0"/>
              </a:spcAft>
              <a:defRPr/>
            </a:pPr>
            <a:endParaRPr lang="de-CH" sz="1800" i="1" kern="0" dirty="0" smtClean="0"/>
          </a:p>
          <a:p>
            <a:pPr algn="ctr" fontAlgn="auto">
              <a:spcAft>
                <a:spcPts val="0"/>
              </a:spcAft>
              <a:defRPr/>
            </a:pPr>
            <a:endParaRPr lang="de-CH" sz="1800" i="1" kern="0" dirty="0" smtClean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1128896"/>
            <a:ext cx="1404157" cy="4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de-CH" sz="2400" b="0" kern="0" dirty="0" smtClean="0">
                <a:latin typeface="Arial Black" panose="020B0A04020102020204" pitchFamily="34" charset="0"/>
              </a:rPr>
              <a:t>ALEYA</a:t>
            </a:r>
            <a:endParaRPr lang="en-US" sz="2400" b="0" kern="0" dirty="0">
              <a:latin typeface="Arial Black" panose="020B0A040201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190A139-5890-49EE-80E5-28443204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166210"/>
            <a:ext cx="691835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sz="2400" b="0" i="1" kern="0" dirty="0" smtClean="0">
                <a:latin typeface="Century Schoolbook" panose="02040604050505020304" pitchFamily="18" charset="0"/>
              </a:rPr>
              <a:t>Gen plizyè fason </a:t>
            </a:r>
            <a:r>
              <a:rPr lang="de-CH" sz="2400" b="0" i="1" kern="0" dirty="0" err="1" smtClean="0">
                <a:latin typeface="Century Schoolbook" panose="02040604050505020304" pitchFamily="18" charset="0"/>
              </a:rPr>
              <a:t>yo</a:t>
            </a:r>
            <a:r>
              <a:rPr lang="de-CH" sz="2400" b="0" i="1" kern="0" dirty="0" smtClean="0">
                <a:latin typeface="Century Schoolbook" panose="02040604050505020304" pitchFamily="18" charset="0"/>
              </a:rPr>
              <a:t> </a:t>
            </a:r>
            <a:r>
              <a:rPr lang="de-CH" sz="2400" b="0" i="1" kern="0" dirty="0" err="1" smtClean="0">
                <a:latin typeface="Century Schoolbook" panose="02040604050505020304" pitchFamily="18" charset="0"/>
              </a:rPr>
              <a:t>klase</a:t>
            </a:r>
            <a:r>
              <a:rPr lang="de-CH" sz="2400" b="0" i="1" kern="0" dirty="0" smtClean="0">
                <a:latin typeface="Century Schoolbook" panose="02040604050505020304" pitchFamily="18" charset="0"/>
              </a:rPr>
              <a:t> </a:t>
            </a:r>
            <a:r>
              <a:rPr lang="de-CH" sz="2400" b="0" i="1" kern="0" dirty="0" err="1" smtClean="0">
                <a:latin typeface="Century Schoolbook" panose="02040604050505020304" pitchFamily="18" charset="0"/>
              </a:rPr>
              <a:t>aleya</a:t>
            </a:r>
            <a:r>
              <a:rPr lang="de-CH" sz="2400" b="0" i="1" kern="0" dirty="0" smtClean="0">
                <a:latin typeface="Century Schoolbook" panose="02040604050505020304" pitchFamily="18" charset="0"/>
              </a:rPr>
              <a:t> </a:t>
            </a:r>
            <a:r>
              <a:rPr lang="de-CH" sz="2400" b="0" i="1" kern="0" dirty="0" err="1" smtClean="0">
                <a:latin typeface="Century Schoolbook" panose="02040604050505020304" pitchFamily="18" charset="0"/>
              </a:rPr>
              <a:t>yo</a:t>
            </a:r>
            <a:endParaRPr lang="en-US" sz="2400" b="0" i="1" kern="0" dirty="0">
              <a:latin typeface="Century Schoolbook" panose="020406040505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908720"/>
            <a:ext cx="5605066" cy="5365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780928"/>
            <a:ext cx="5196701" cy="3783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29454" y="908720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Yon</a:t>
            </a:r>
            <a:r>
              <a:rPr lang="fr-FR" i="1" dirty="0" smtClean="0"/>
              <a:t> ti </a:t>
            </a:r>
            <a:r>
              <a:rPr lang="fr-FR" i="1" dirty="0" err="1" smtClean="0"/>
              <a:t>kout</a:t>
            </a:r>
            <a:r>
              <a:rPr lang="fr-FR" i="1" dirty="0" smtClean="0"/>
              <a:t> je </a:t>
            </a:r>
            <a:r>
              <a:rPr lang="fr-FR" i="1" dirty="0" err="1" smtClean="0"/>
              <a:t>byen</a:t>
            </a:r>
            <a:r>
              <a:rPr lang="fr-FR" i="1" dirty="0" smtClean="0"/>
              <a:t> </a:t>
            </a:r>
            <a:r>
              <a:rPr lang="fr-FR" i="1" dirty="0" err="1" smtClean="0"/>
              <a:t>rapid</a:t>
            </a:r>
            <a:r>
              <a:rPr lang="fr-FR" i="1" dirty="0" smtClean="0"/>
              <a:t> sou </a:t>
            </a:r>
            <a:r>
              <a:rPr lang="fr-FR" i="1" dirty="0" err="1" smtClean="0"/>
              <a:t>kèk</a:t>
            </a:r>
            <a:r>
              <a:rPr lang="fr-FR" i="1" dirty="0" smtClean="0"/>
              <a:t> </a:t>
            </a:r>
            <a:r>
              <a:rPr lang="fr-FR" i="1" dirty="0" err="1" smtClean="0"/>
              <a:t>aleya</a:t>
            </a:r>
            <a:r>
              <a:rPr lang="fr-FR" i="1" dirty="0" smtClean="0"/>
              <a:t> </a:t>
            </a:r>
            <a:r>
              <a:rPr lang="fr-FR" i="1" dirty="0" err="1" smtClean="0"/>
              <a:t>antwopik</a:t>
            </a:r>
            <a:r>
              <a:rPr lang="fr-FR" i="1" dirty="0"/>
              <a:t> </a:t>
            </a:r>
            <a:r>
              <a:rPr lang="fr-FR" i="1" dirty="0" smtClean="0"/>
              <a:t>(</a:t>
            </a:r>
            <a:r>
              <a:rPr lang="fr-FR" i="1" dirty="0" err="1" smtClean="0"/>
              <a:t>lèzòm</a:t>
            </a:r>
            <a:r>
              <a:rPr lang="fr-FR" i="1" dirty="0" smtClean="0"/>
              <a:t> </a:t>
            </a:r>
            <a:r>
              <a:rPr lang="fr-FR" i="1" dirty="0" err="1" smtClean="0"/>
              <a:t>lakoz</a:t>
            </a:r>
            <a:r>
              <a:rPr lang="fr-FR" i="1" dirty="0" smtClean="0"/>
              <a:t>), </a:t>
            </a:r>
            <a:r>
              <a:rPr lang="fr-FR" i="1" dirty="0" err="1" smtClean="0"/>
              <a:t>avan</a:t>
            </a:r>
            <a:r>
              <a:rPr lang="fr-FR" i="1" dirty="0" smtClean="0"/>
              <a:t> </a:t>
            </a:r>
            <a:r>
              <a:rPr lang="fr-FR" i="1" dirty="0" err="1" smtClean="0"/>
              <a:t>nou</a:t>
            </a:r>
            <a:r>
              <a:rPr lang="fr-FR" i="1" dirty="0" smtClean="0"/>
              <a:t> antre nan </a:t>
            </a:r>
            <a:r>
              <a:rPr lang="fr-FR" i="1" dirty="0" err="1" smtClean="0"/>
              <a:t>aleya</a:t>
            </a:r>
            <a:r>
              <a:rPr lang="fr-FR" i="1" dirty="0" smtClean="0"/>
              <a:t> </a:t>
            </a:r>
            <a:r>
              <a:rPr lang="fr-FR" i="1" dirty="0" err="1" smtClean="0"/>
              <a:t>natirèl</a:t>
            </a:r>
            <a:r>
              <a:rPr lang="fr-FR" i="1" dirty="0" smtClean="0"/>
              <a:t> </a:t>
            </a:r>
            <a:r>
              <a:rPr lang="fr-FR" i="1" dirty="0" err="1" smtClean="0"/>
              <a:t>yo</a:t>
            </a:r>
            <a:endParaRPr lang="fr-FR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3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3525" y="1025539"/>
            <a:ext cx="1773025" cy="615603"/>
          </a:xfrm>
        </p:spPr>
        <p:txBody>
          <a:bodyPr/>
          <a:lstStyle/>
          <a:p>
            <a:r>
              <a:rPr lang="en-GB" i="1" dirty="0" err="1" smtClean="0"/>
              <a:t>Menas</a:t>
            </a:r>
            <a:endParaRPr lang="de-CH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764704"/>
            <a:ext cx="6974758" cy="57214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4469" y="1837396"/>
            <a:ext cx="4260814" cy="2095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 smtClean="0">
                <a:latin typeface="+mn-lt"/>
              </a:rPr>
              <a:t>Yon </a:t>
            </a:r>
            <a:r>
              <a:rPr lang="en-GB" sz="3300" dirty="0" err="1" smtClean="0">
                <a:latin typeface="+mn-lt"/>
              </a:rPr>
              <a:t>aleya</a:t>
            </a:r>
            <a:r>
              <a:rPr lang="en-GB" sz="3300" dirty="0" smtClean="0">
                <a:latin typeface="+mn-lt"/>
              </a:rPr>
              <a:t> </a:t>
            </a:r>
            <a:r>
              <a:rPr lang="en-GB" sz="3300" dirty="0" err="1" smtClean="0">
                <a:latin typeface="+mn-lt"/>
              </a:rPr>
              <a:t>tounen</a:t>
            </a:r>
            <a:r>
              <a:rPr lang="en-GB" sz="3300" dirty="0" smtClean="0">
                <a:latin typeface="+mn-lt"/>
              </a:rPr>
              <a:t> yon </a:t>
            </a:r>
            <a:r>
              <a:rPr lang="en-GB" sz="3300" dirty="0" err="1" smtClean="0">
                <a:latin typeface="+mn-lt"/>
              </a:rPr>
              <a:t>menas</a:t>
            </a:r>
            <a:r>
              <a:rPr lang="en-GB" sz="3300" dirty="0" smtClean="0">
                <a:latin typeface="+mn-lt"/>
              </a:rPr>
              <a:t> </a:t>
            </a:r>
            <a:r>
              <a:rPr lang="en-GB" sz="3300" dirty="0" err="1" smtClean="0">
                <a:latin typeface="+mn-lt"/>
              </a:rPr>
              <a:t>l</a:t>
            </a:r>
            <a:r>
              <a:rPr lang="en-GB" sz="3300" dirty="0" err="1" smtClean="0">
                <a:latin typeface="+mn-lt"/>
                <a:cs typeface="Arial" panose="020B0604020202020204" pitchFamily="34" charset="0"/>
              </a:rPr>
              <a:t>è</a:t>
            </a:r>
            <a:r>
              <a:rPr lang="en-GB" sz="3300" dirty="0" smtClean="0">
                <a:latin typeface="+mn-lt"/>
              </a:rPr>
              <a:t> li gen </a:t>
            </a:r>
            <a:r>
              <a:rPr lang="en-GB" sz="3300" dirty="0" err="1" smtClean="0">
                <a:latin typeface="+mn-lt"/>
              </a:rPr>
              <a:t>posibilite</a:t>
            </a:r>
            <a:r>
              <a:rPr lang="en-GB" sz="3300" dirty="0" smtClean="0">
                <a:latin typeface="+mn-lt"/>
              </a:rPr>
              <a:t> </a:t>
            </a:r>
            <a:r>
              <a:rPr lang="en-GB" sz="3300" dirty="0" err="1" smtClean="0">
                <a:latin typeface="+mn-lt"/>
              </a:rPr>
              <a:t>pou</a:t>
            </a:r>
            <a:r>
              <a:rPr lang="en-GB" sz="3300" dirty="0" smtClean="0">
                <a:latin typeface="+mn-lt"/>
              </a:rPr>
              <a:t> li frape yon </a:t>
            </a:r>
            <a:r>
              <a:rPr lang="en-GB" sz="3300" dirty="0" err="1" smtClean="0">
                <a:latin typeface="+mn-lt"/>
              </a:rPr>
              <a:t>z</a:t>
            </a:r>
            <a:r>
              <a:rPr lang="en-GB" sz="3300" dirty="0" err="1" smtClean="0">
                <a:latin typeface="+mn-lt"/>
                <a:cs typeface="Arial" panose="020B0604020202020204" pitchFamily="34" charset="0"/>
              </a:rPr>
              <a:t>ò</a:t>
            </a:r>
            <a:r>
              <a:rPr lang="en-GB" sz="3300" dirty="0" err="1" smtClean="0">
                <a:latin typeface="+mn-lt"/>
              </a:rPr>
              <a:t>n</a:t>
            </a:r>
            <a:r>
              <a:rPr lang="en-GB" sz="3300" dirty="0" smtClean="0">
                <a:latin typeface="+mn-lt"/>
              </a:rPr>
              <a:t> </a:t>
            </a:r>
            <a:r>
              <a:rPr lang="en-GB" sz="3300" dirty="0" err="1" smtClean="0">
                <a:latin typeface="+mn-lt"/>
              </a:rPr>
              <a:t>oubyen</a:t>
            </a:r>
            <a:r>
              <a:rPr lang="en-GB" sz="3300" dirty="0" smtClean="0">
                <a:latin typeface="+mn-lt"/>
              </a:rPr>
              <a:t> yon </a:t>
            </a:r>
            <a:r>
              <a:rPr lang="en-GB" sz="3300" dirty="0" err="1" smtClean="0">
                <a:latin typeface="+mn-lt"/>
              </a:rPr>
              <a:t>kominote</a:t>
            </a:r>
            <a:r>
              <a:rPr lang="en-GB" sz="3300" dirty="0">
                <a:latin typeface="+mn-lt"/>
              </a:rPr>
              <a:t>.</a:t>
            </a:r>
            <a:endParaRPr lang="de-CH" sz="33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3160" y="4941168"/>
            <a:ext cx="3912123" cy="1324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i="1" dirty="0" err="1" smtClean="0">
                <a:latin typeface="+mn-lt"/>
              </a:rPr>
              <a:t>Egz</a:t>
            </a:r>
            <a:r>
              <a:rPr lang="en-GB" sz="2400" i="1" dirty="0" smtClean="0">
                <a:latin typeface="+mn-lt"/>
              </a:rPr>
              <a:t> : yon </a:t>
            </a:r>
            <a:r>
              <a:rPr lang="en-GB" sz="2400" i="1" dirty="0" err="1" smtClean="0">
                <a:latin typeface="+mn-lt"/>
              </a:rPr>
              <a:t>sikl</a:t>
            </a:r>
            <a:r>
              <a:rPr lang="en-GB" sz="2400" i="1" dirty="0" err="1" smtClean="0">
                <a:latin typeface="+mn-lt"/>
                <a:cs typeface="Arial" panose="020B0604020202020204" pitchFamily="34" charset="0"/>
              </a:rPr>
              <a:t>ò</a:t>
            </a:r>
            <a:r>
              <a:rPr lang="en-GB" sz="2400" i="1" dirty="0" err="1" smtClean="0">
                <a:latin typeface="+mn-lt"/>
              </a:rPr>
              <a:t>n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ki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f</a:t>
            </a:r>
            <a:r>
              <a:rPr lang="en-GB" sz="2400" i="1" dirty="0" err="1" smtClean="0">
                <a:latin typeface="+mn-lt"/>
                <a:cs typeface="Arial" panose="020B0604020202020204" pitchFamily="34" charset="0"/>
              </a:rPr>
              <a:t>ò</a:t>
            </a:r>
            <a:r>
              <a:rPr lang="en-GB" sz="2400" i="1" dirty="0" err="1" smtClean="0">
                <a:latin typeface="+mn-lt"/>
              </a:rPr>
              <a:t>me</a:t>
            </a:r>
            <a:r>
              <a:rPr lang="en-GB" sz="2400" i="1" dirty="0" smtClean="0">
                <a:latin typeface="+mn-lt"/>
              </a:rPr>
              <a:t> e </a:t>
            </a:r>
            <a:r>
              <a:rPr lang="en-GB" sz="2400" i="1" dirty="0" err="1" smtClean="0">
                <a:latin typeface="+mn-lt"/>
              </a:rPr>
              <a:t>ki</a:t>
            </a:r>
            <a:r>
              <a:rPr lang="en-GB" sz="2400" i="1" dirty="0" smtClean="0">
                <a:latin typeface="+mn-lt"/>
              </a:rPr>
              <a:t> mete </a:t>
            </a:r>
            <a:r>
              <a:rPr lang="en-GB" sz="2400" i="1" dirty="0" err="1" smtClean="0">
                <a:latin typeface="+mn-lt"/>
              </a:rPr>
              <a:t>tèt</a:t>
            </a:r>
            <a:r>
              <a:rPr lang="en-GB" sz="2400" i="1" dirty="0" smtClean="0">
                <a:latin typeface="+mn-lt"/>
              </a:rPr>
              <a:t> li </a:t>
            </a:r>
            <a:r>
              <a:rPr lang="en-GB" sz="2400" i="1" dirty="0" err="1" smtClean="0">
                <a:latin typeface="+mn-lt"/>
              </a:rPr>
              <a:t>sou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peyi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>
                <a:latin typeface="+mn-lt"/>
              </a:rPr>
              <a:t>D</a:t>
            </a:r>
            <a:r>
              <a:rPr lang="en-GB" sz="2400" i="1" dirty="0" err="1" smtClean="0">
                <a:latin typeface="+mn-lt"/>
              </a:rPr>
              <a:t>ayiti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tounen</a:t>
            </a:r>
            <a:r>
              <a:rPr lang="en-GB" sz="2400" i="1" dirty="0" smtClean="0">
                <a:latin typeface="+mn-lt"/>
              </a:rPr>
              <a:t> yon </a:t>
            </a:r>
            <a:r>
              <a:rPr lang="en-GB" sz="2400" i="1" dirty="0" err="1" smtClean="0">
                <a:latin typeface="+mn-lt"/>
              </a:rPr>
              <a:t>menas</a:t>
            </a:r>
            <a:r>
              <a:rPr lang="en-GB" sz="2400" i="1" dirty="0" smtClean="0">
                <a:latin typeface="+mn-lt"/>
              </a:rPr>
              <a:t> </a:t>
            </a:r>
            <a:r>
              <a:rPr lang="en-GB" sz="2400" i="1" dirty="0" err="1" smtClean="0">
                <a:latin typeface="+mn-lt"/>
              </a:rPr>
              <a:t>pou</a:t>
            </a:r>
            <a:r>
              <a:rPr lang="en-GB" sz="2400" i="1" dirty="0" smtClean="0">
                <a:latin typeface="+mn-lt"/>
              </a:rPr>
              <a:t> li.</a:t>
            </a:r>
            <a:endParaRPr lang="de-CH" sz="2400" i="1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153" y="1052736"/>
            <a:ext cx="2319779" cy="626277"/>
          </a:xfrm>
        </p:spPr>
        <p:txBody>
          <a:bodyPr>
            <a:normAutofit/>
          </a:bodyPr>
          <a:lstStyle/>
          <a:p>
            <a:r>
              <a:rPr lang="en-GB" i="1" dirty="0" err="1" smtClean="0"/>
              <a:t>Danje</a:t>
            </a:r>
            <a:endParaRPr lang="de-CH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467315" y="5269691"/>
            <a:ext cx="3540451" cy="1164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i="1" dirty="0" err="1" smtClean="0"/>
              <a:t>Egz</a:t>
            </a:r>
            <a:r>
              <a:rPr lang="en-GB" sz="1800" i="1" dirty="0" smtClean="0"/>
              <a:t> : </a:t>
            </a:r>
            <a:r>
              <a:rPr lang="en-GB" sz="1800" i="1" dirty="0" err="1" smtClean="0"/>
              <a:t>F</a:t>
            </a:r>
            <a:r>
              <a:rPr lang="en-GB" sz="1800" i="1" dirty="0" err="1" smtClean="0">
                <a:cs typeface="Arial" panose="020B0604020202020204" pitchFamily="34" charset="0"/>
              </a:rPr>
              <a:t>òs</a:t>
            </a:r>
            <a:r>
              <a:rPr lang="en-GB" sz="1800" i="1" dirty="0" smtClean="0">
                <a:cs typeface="Arial" panose="020B0604020202020204" pitchFamily="34" charset="0"/>
              </a:rPr>
              <a:t> van (120km/h) </a:t>
            </a:r>
            <a:r>
              <a:rPr lang="en-GB" sz="1800" i="1" dirty="0" err="1" smtClean="0">
                <a:cs typeface="Arial" panose="020B0604020202020204" pitchFamily="34" charset="0"/>
              </a:rPr>
              <a:t>ak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kantite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lapli</a:t>
            </a:r>
            <a:r>
              <a:rPr lang="en-GB" sz="1800" i="1" dirty="0" smtClean="0">
                <a:cs typeface="Arial" panose="020B0604020202020204" pitchFamily="34" charset="0"/>
              </a:rPr>
              <a:t> (140mm/</a:t>
            </a:r>
            <a:r>
              <a:rPr lang="en-GB" sz="1800" i="1" dirty="0" err="1" smtClean="0">
                <a:cs typeface="Arial" panose="020B0604020202020204" pitchFamily="34" charset="0"/>
              </a:rPr>
              <a:t>jr</a:t>
            </a:r>
            <a:r>
              <a:rPr lang="en-GB" sz="1800" i="1" dirty="0" smtClean="0">
                <a:cs typeface="Arial" panose="020B0604020202020204" pitchFamily="34" charset="0"/>
              </a:rPr>
              <a:t>) </a:t>
            </a:r>
            <a:r>
              <a:rPr lang="en-GB" sz="1800" i="1" dirty="0" err="1" smtClean="0">
                <a:cs typeface="Arial" panose="020B0604020202020204" pitchFamily="34" charset="0"/>
              </a:rPr>
              <a:t>ke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siklòn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sa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ka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pote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ap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pemet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nou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evalye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nivo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danje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kap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genyen</a:t>
            </a:r>
            <a:r>
              <a:rPr lang="en-GB" sz="1800" i="1" dirty="0" smtClean="0">
                <a:cs typeface="Arial" panose="020B0604020202020204" pitchFamily="34" charset="0"/>
              </a:rPr>
              <a:t> nan </a:t>
            </a:r>
            <a:r>
              <a:rPr lang="en-GB" sz="1800" i="1" dirty="0" err="1" smtClean="0">
                <a:cs typeface="Arial" panose="020B0604020202020204" pitchFamily="34" charset="0"/>
              </a:rPr>
              <a:t>pasaj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aleya</a:t>
            </a:r>
            <a:r>
              <a:rPr lang="en-GB" sz="1800" i="1" dirty="0" smtClean="0">
                <a:cs typeface="Arial" panose="020B0604020202020204" pitchFamily="34" charset="0"/>
              </a:rPr>
              <a:t> </a:t>
            </a:r>
            <a:r>
              <a:rPr lang="en-GB" sz="1800" i="1" dirty="0" err="1" smtClean="0">
                <a:cs typeface="Arial" panose="020B0604020202020204" pitchFamily="34" charset="0"/>
              </a:rPr>
              <a:t>sa</a:t>
            </a:r>
            <a:r>
              <a:rPr lang="en-GB" sz="1800" i="1" dirty="0" smtClean="0">
                <a:cs typeface="Arial" panose="020B0604020202020204" pitchFamily="34" charset="0"/>
              </a:rPr>
              <a:t>.</a:t>
            </a:r>
            <a:r>
              <a:rPr lang="en-GB" sz="1800" i="1" dirty="0" smtClean="0"/>
              <a:t> </a:t>
            </a:r>
            <a:endParaRPr lang="de-CH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228375"/>
            <a:ext cx="8027468" cy="5382403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235671" y="1818246"/>
            <a:ext cx="3772098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ea typeface="+mj-ea"/>
                <a:cs typeface="+mj-cs"/>
              </a:rPr>
              <a:t>Nivo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enpak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ke</a:t>
            </a:r>
            <a:r>
              <a:rPr lang="en-GB" dirty="0">
                <a:ea typeface="+mj-ea"/>
                <a:cs typeface="+mj-cs"/>
              </a:rPr>
              <a:t> yon </a:t>
            </a:r>
            <a:r>
              <a:rPr lang="en-GB" dirty="0" err="1">
                <a:ea typeface="+mj-ea"/>
                <a:cs typeface="+mj-cs"/>
              </a:rPr>
              <a:t>aleya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kapab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genyen</a:t>
            </a:r>
            <a:r>
              <a:rPr lang="en-GB" dirty="0">
                <a:ea typeface="+mj-ea"/>
                <a:cs typeface="+mj-cs"/>
              </a:rPr>
              <a:t> nan yon </a:t>
            </a:r>
            <a:r>
              <a:rPr lang="en-GB" dirty="0" err="1">
                <a:ea typeface="+mj-ea"/>
                <a:cs typeface="+mj-cs"/>
              </a:rPr>
              <a:t>zòn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oubyen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sou</a:t>
            </a:r>
            <a:r>
              <a:rPr lang="en-GB" dirty="0">
                <a:ea typeface="+mj-ea"/>
                <a:cs typeface="+mj-cs"/>
              </a:rPr>
              <a:t> yon </a:t>
            </a:r>
            <a:r>
              <a:rPr lang="en-GB" dirty="0" err="1">
                <a:ea typeface="+mj-ea"/>
                <a:cs typeface="+mj-cs"/>
              </a:rPr>
              <a:t>kominote</a:t>
            </a:r>
            <a:r>
              <a:rPr lang="en-GB" dirty="0" smtClean="0">
                <a:ea typeface="+mj-ea"/>
                <a:cs typeface="+mj-cs"/>
              </a:rPr>
              <a:t>. </a:t>
            </a:r>
            <a:r>
              <a:rPr lang="en-GB" dirty="0" err="1">
                <a:ea typeface="+mj-ea"/>
                <a:cs typeface="+mj-cs"/>
              </a:rPr>
              <a:t>Nivo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enpak</a:t>
            </a:r>
            <a:r>
              <a:rPr lang="en-GB" dirty="0">
                <a:ea typeface="+mj-ea"/>
                <a:cs typeface="+mj-cs"/>
              </a:rPr>
              <a:t> la </a:t>
            </a:r>
            <a:r>
              <a:rPr lang="en-GB" dirty="0" err="1">
                <a:ea typeface="+mj-ea"/>
                <a:cs typeface="+mj-cs"/>
              </a:rPr>
              <a:t>depann</a:t>
            </a:r>
            <a:r>
              <a:rPr lang="en-GB" dirty="0">
                <a:ea typeface="+mj-ea"/>
                <a:cs typeface="+mj-cs"/>
              </a:rPr>
              <a:t> de </a:t>
            </a:r>
            <a:r>
              <a:rPr lang="en-GB" dirty="0" err="1">
                <a:ea typeface="+mj-ea"/>
                <a:cs typeface="+mj-cs"/>
              </a:rPr>
              <a:t>karakteristik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aleya</a:t>
            </a:r>
            <a:r>
              <a:rPr lang="en-GB" dirty="0">
                <a:ea typeface="+mj-ea"/>
                <a:cs typeface="+mj-cs"/>
              </a:rPr>
              <a:t> </a:t>
            </a:r>
            <a:r>
              <a:rPr lang="en-GB" dirty="0" err="1">
                <a:ea typeface="+mj-ea"/>
                <a:cs typeface="+mj-cs"/>
              </a:rPr>
              <a:t>sa</a:t>
            </a:r>
            <a:r>
              <a:rPr lang="en-GB" dirty="0">
                <a:ea typeface="+mj-ea"/>
                <a:cs typeface="+mj-cs"/>
              </a:rPr>
              <a:t>.</a:t>
            </a:r>
            <a:endParaRPr lang="de-CH" dirty="0"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16632"/>
            <a:ext cx="19813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_Powerpoint F">
  <a:themeElements>
    <a:clrScheme name="CDBUND-Master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BUND-Master-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DBUND-Master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A_Powerpoint F</Template>
  <TotalTime>0</TotalTime>
  <Words>1691</Words>
  <Application>Microsoft Office PowerPoint</Application>
  <PresentationFormat>Widescreen</PresentationFormat>
  <Paragraphs>236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Arabic Typesetting</vt:lpstr>
      <vt:lpstr>Arial</vt:lpstr>
      <vt:lpstr>Arial Black</vt:lpstr>
      <vt:lpstr>Bradley Hand ITC</vt:lpstr>
      <vt:lpstr>Calibri</vt:lpstr>
      <vt:lpstr>Century Schoolbook</vt:lpstr>
      <vt:lpstr>SegoeUI-Semilight</vt:lpstr>
      <vt:lpstr>Times</vt:lpstr>
      <vt:lpstr>Times New Roman</vt:lpstr>
      <vt:lpstr>Wingdings</vt:lpstr>
      <vt:lpstr>A_Powerpoint F</vt:lpstr>
      <vt:lpstr>PowerPoint Presentation</vt:lpstr>
      <vt:lpstr>OBJEKTIF</vt:lpstr>
      <vt:lpstr>Konsèp kle nou pral wè yo</vt:lpstr>
      <vt:lpstr>Sous</vt:lpstr>
      <vt:lpstr>PowerPoint Presentation</vt:lpstr>
      <vt:lpstr>PowerPoint Presentation</vt:lpstr>
      <vt:lpstr>PowerPoint Presentation</vt:lpstr>
      <vt:lpstr>Menas</vt:lpstr>
      <vt:lpstr>Danje</vt:lpstr>
      <vt:lpstr>PowerPoint Presentation</vt:lpstr>
      <vt:lpstr>3- RISK</vt:lpstr>
      <vt:lpstr>PowerPoint Presentation</vt:lpstr>
      <vt:lpstr>PowerPoint Presentation</vt:lpstr>
      <vt:lpstr>RISK = ALEYA X ANJE</vt:lpstr>
      <vt:lpstr>4- VILNERABILITE </vt:lpstr>
      <vt:lpstr>Yon apèsi sou kèk gwo aleya ki konn frape Ayiti</vt:lpstr>
      <vt:lpstr>5- KAPASITE / RESOUS</vt:lpstr>
      <vt:lpstr>PowerPoint Presentation</vt:lpstr>
      <vt:lpstr>Egzèsis pou evalye risk</vt:lpstr>
      <vt:lpstr>6- DEZAS / KATASTWÒF</vt:lpstr>
      <vt:lpstr>PowerPoint Presentation</vt:lpstr>
      <vt:lpstr>8- PREVANSYON</vt:lpstr>
      <vt:lpstr>Mitigasyon</vt:lpstr>
      <vt:lpstr>PowerPoint Presentation</vt:lpstr>
      <vt:lpstr>PowerPoint Presentation</vt:lpstr>
      <vt:lpstr>11- REYBILITASYON / REKONSTRIKSYON</vt:lpstr>
      <vt:lpstr>12- REZILYANS</vt:lpstr>
      <vt:lpstr>Mèsi!</vt:lpstr>
    </vt:vector>
  </TitlesOfParts>
  <Company>EDA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Augustin Maud-Fana EDA AUGMA</dc:creator>
  <cp:lastModifiedBy>Franck Junior</cp:lastModifiedBy>
  <cp:revision>272</cp:revision>
  <cp:lastPrinted>2003-11-14T16:51:38Z</cp:lastPrinted>
  <dcterms:created xsi:type="dcterms:W3CDTF">2016-12-01T21:16:36Z</dcterms:created>
  <dcterms:modified xsi:type="dcterms:W3CDTF">2023-08-14T16:00:38Z</dcterms:modified>
</cp:coreProperties>
</file>