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60" r:id="rId3"/>
    <p:sldId id="266" r:id="rId4"/>
    <p:sldId id="267" r:id="rId5"/>
    <p:sldId id="265" r:id="rId6"/>
    <p:sldId id="268" r:id="rId7"/>
    <p:sldId id="269" r:id="rId8"/>
    <p:sldId id="270" r:id="rId9"/>
    <p:sldId id="271" r:id="rId10"/>
    <p:sldId id="272" r:id="rId11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2057400"/>
            <a:ext cx="9199245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de-CH" spc="-5" dirty="0" smtClean="0"/>
              <a:t>LESON </a:t>
            </a:r>
            <a:r>
              <a:rPr lang="de-CH" spc="-5" dirty="0" smtClean="0"/>
              <a:t> </a:t>
            </a:r>
            <a:r>
              <a:rPr lang="de-CH" spc="-5" dirty="0" smtClean="0"/>
              <a:t/>
            </a:r>
            <a:br>
              <a:rPr lang="de-CH" spc="-5" dirty="0" smtClean="0"/>
            </a:br>
            <a:r>
              <a:rPr lang="de-CH" spc="-5" dirty="0" smtClean="0"/>
              <a:t>BEZWEN IJANS YO</a:t>
            </a: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KONKLIZYON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589532" y="2286000"/>
            <a:ext cx="9317546" cy="2489487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v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Kòmantè</a:t>
            </a:r>
            <a:endParaRPr lang="fr-FR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v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Opòtinite</a:t>
            </a:r>
            <a:endParaRPr lang="fr-FR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v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Difikilte</a:t>
            </a:r>
            <a:endParaRPr lang="fr-FR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v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Rekòmandasyon</a:t>
            </a:r>
            <a:endParaRPr lang="fr-FR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5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OBJEKTIF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2362200"/>
            <a:ext cx="9317546" cy="2971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Site 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pi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ijan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repons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Jiska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72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èdtan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aprè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evenman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katastwof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Site 3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enpotan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kapab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itil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retablisman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imediat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kominote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viktim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2362200"/>
            <a:ext cx="8763000" cy="1066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premye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ijans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2362200"/>
            <a:ext cx="8763000" cy="1828800"/>
          </a:xfrm>
          <a:prstGeom prst="rect">
            <a:avLst/>
          </a:prstGeom>
        </p:spPr>
        <p:txBody>
          <a:bodyPr wrap="square" lIns="0" tIns="0" rIns="0" bIns="0">
            <a:normAutofit fontScale="40000" lnSpcReduction="2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defRPr/>
            </a:pPr>
            <a:r>
              <a:rPr lang="fr-FR" sz="8600" kern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fr-FR" sz="86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1</a:t>
            </a:r>
          </a:p>
          <a:p>
            <a:pPr algn="ctr">
              <a:lnSpc>
                <a:spcPct val="120000"/>
              </a:lnSpc>
              <a:defRPr/>
            </a:pPr>
            <a:r>
              <a:rPr lang="fr-FR" sz="86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Asistans</a:t>
            </a:r>
            <a:r>
              <a:rPr lang="fr-FR" sz="86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sante </a:t>
            </a:r>
          </a:p>
          <a:p>
            <a:pPr algn="ctr">
              <a:lnSpc>
                <a:spcPct val="120000"/>
              </a:lnSpc>
              <a:defRPr/>
            </a:pPr>
            <a:r>
              <a:rPr lang="fr-FR" sz="86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Priz</a:t>
            </a:r>
            <a:r>
              <a:rPr lang="fr-FR" sz="86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fr-FR" sz="86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chaj</a:t>
            </a:r>
            <a:r>
              <a:rPr lang="fr-FR" sz="86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86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6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medikaman</a:t>
            </a:r>
            <a:endParaRPr lang="fr-FR" sz="8600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95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295400" y="1524000"/>
            <a:ext cx="9199244" cy="1919873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fr-FR" sz="28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Medikaman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  <a:defRPr/>
            </a:pPr>
            <a:r>
              <a:rPr lang="fr-FR" sz="28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Analjesik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Antibyotik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parasetamòl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Asetaminofen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Anpisilin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Myoksan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…..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kern="0" dirty="0" smtClean="0">
              <a:solidFill>
                <a:sysClr val="windowText" lastClr="000000"/>
              </a:solidFill>
              <a:cs typeface="Arial" pitchFamily="34" charset="0"/>
            </a:endParaRPr>
          </a:p>
          <a:p>
            <a:pPr>
              <a:buFont typeface="Arial" pitchFamily="34" charset="0"/>
              <a:buNone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3000" y="3733800"/>
            <a:ext cx="9199244" cy="191987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fr-FR" sz="28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Materyèl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Bandaj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gaz, 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gawo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seròm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oral,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atèl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Branka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..</a:t>
            </a:r>
            <a:endParaRPr lang="en-US" kern="0" dirty="0" smtClean="0">
              <a:solidFill>
                <a:sysClr val="windowText" lastClr="000000"/>
              </a:solidFill>
              <a:cs typeface="Arial" pitchFamily="34" charset="0"/>
            </a:endParaRPr>
          </a:p>
          <a:p>
            <a:pPr>
              <a:buFont typeface="Arial" pitchFamily="34" charset="0"/>
              <a:buNone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2362200"/>
            <a:ext cx="8763000" cy="1828800"/>
          </a:xfrm>
          <a:prstGeom prst="rect">
            <a:avLst/>
          </a:prstGeom>
        </p:spPr>
        <p:txBody>
          <a:bodyPr wrap="square" lIns="0" tIns="0" rIns="0" bIns="0">
            <a:normAutofit fontScale="92500" lnSpcReduction="2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defRPr/>
            </a:pPr>
            <a:r>
              <a:rPr lang="fr-FR" sz="5900" kern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fr-FR" sz="59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59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fr-FR" sz="59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FR" sz="5900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fr-FR" sz="5900" kern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Rechèch</a:t>
            </a:r>
            <a:r>
              <a:rPr lang="fr-FR" sz="59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59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59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59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sovtaj</a:t>
            </a:r>
            <a:endParaRPr lang="fr-FR" sz="5900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/>
              <a:buChar char=""/>
              <a:defRPr/>
            </a:pPr>
            <a:endParaRPr lang="en-US" kern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78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2362200"/>
            <a:ext cx="8763000" cy="1828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defRPr/>
            </a:pPr>
            <a:r>
              <a:rPr lang="fr-FR" sz="4500" kern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fr-FR" sz="45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5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3</a:t>
            </a:r>
          </a:p>
          <a:p>
            <a:pPr algn="ctr">
              <a:lnSpc>
                <a:spcPct val="120000"/>
              </a:lnSpc>
              <a:defRPr/>
            </a:pPr>
            <a:r>
              <a:rPr lang="fr-FR" sz="4500" kern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Asistans</a:t>
            </a:r>
            <a:r>
              <a:rPr lang="fr-FR" sz="45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5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fr-FR" sz="45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dlo</a:t>
            </a:r>
            <a:r>
              <a:rPr lang="fr-FR" sz="45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5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potab</a:t>
            </a:r>
            <a:r>
              <a:rPr lang="fr-FR" sz="45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5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45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500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nouriti</a:t>
            </a:r>
            <a:r>
              <a:rPr lang="fr-FR" sz="45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20000"/>
              </a:lnSpc>
              <a:defRPr/>
            </a:pPr>
            <a:endParaRPr lang="fr-FR" sz="11200" kern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/>
              <a:buChar char=""/>
              <a:defRPr/>
            </a:pPr>
            <a:endParaRPr lang="en-US" kern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10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BEZWEN IJANS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2362200"/>
            <a:ext cx="9317546" cy="2971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Nouriti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Pwa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lwil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espageti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somon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lèt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poud</a:t>
            </a:r>
            <a:endParaRPr lang="fr-FR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NFI: 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Tankou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pwela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tant, kit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kizin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kit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ijyèn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galon,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kòd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kouvèti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mat la..</a:t>
            </a:r>
          </a:p>
        </p:txBody>
      </p:sp>
    </p:spTree>
    <p:extLst>
      <p:ext uri="{BB962C8B-B14F-4D97-AF65-F5344CB8AC3E}">
        <p14:creationId xmlns:p14="http://schemas.microsoft.com/office/powerpoint/2010/main" val="417837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BEZWEN RELÈVMAN IMEDYA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1777713"/>
            <a:ext cx="9317546" cy="4546887"/>
          </a:xfrm>
          <a:prstGeom prst="rect">
            <a:avLst/>
          </a:prstGeom>
        </p:spPr>
        <p:txBody>
          <a:bodyPr wrap="square" lIns="0" tIns="0" rIns="0" bIns="0">
            <a:normAutofit lnSpcReduction="1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Evalyasyon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sektoryèl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(Sante,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Edikasyon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Sekirite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Enfrastrikti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Pwoteksyon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Retou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moun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abri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lakay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Kach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transfer</a:t>
            </a:r>
            <a:endParaRPr lang="fr-FR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Akonpanyeman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peyizan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Semans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elvaj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lajan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Sipò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fanmi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victim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(Kay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kraze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andomaje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Cah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Reyabilitasyon</a:t>
            </a:r>
            <a:endParaRPr lang="fr-FR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Rekonstriksyon</a:t>
            </a:r>
            <a:endParaRPr lang="fr-FR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6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196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Wingdings 3</vt:lpstr>
      <vt:lpstr>Office Theme</vt:lpstr>
      <vt:lpstr>LESON   BEZWEN IJANS YO</vt:lpstr>
      <vt:lpstr>OBJEKTIF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BEZWEN IJANS</vt:lpstr>
      <vt:lpstr>BEZWEN RELÈVMAN IMEDYA</vt:lpstr>
      <vt:lpstr>KONKLIZYON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31</cp:revision>
  <dcterms:created xsi:type="dcterms:W3CDTF">2023-08-14T17:01:13Z</dcterms:created>
  <dcterms:modified xsi:type="dcterms:W3CDTF">2023-08-24T13:36:42Z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