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66" r:id="rId3"/>
    <p:sldId id="261" r:id="rId4"/>
    <p:sldId id="267" r:id="rId5"/>
    <p:sldId id="270" r:id="rId6"/>
    <p:sldId id="269" r:id="rId7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2286000"/>
            <a:ext cx="9199245" cy="2154436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spc="-5" dirty="0"/>
              <a:t/>
            </a:r>
            <a:br>
              <a:rPr lang="fr-FR" spc="-5" dirty="0"/>
            </a:br>
            <a:r>
              <a:rPr lang="fr-FR" spc="-5" dirty="0"/>
              <a:t>LESON # 5 </a:t>
            </a:r>
            <a:br>
              <a:rPr lang="fr-FR" spc="-5" dirty="0"/>
            </a:br>
            <a:r>
              <a:rPr lang="fr-FR" spc="-5" dirty="0" smtClean="0"/>
              <a:t>SNGRD</a:t>
            </a:r>
            <a:r>
              <a:rPr lang="fr-FR" spc="-5" dirty="0"/>
              <a:t/>
            </a:r>
            <a:br>
              <a:rPr lang="fr-FR" spc="-5" dirty="0"/>
            </a:b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553200" y="5652655"/>
            <a:ext cx="5486400" cy="423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 2022</a:t>
            </a:r>
            <a:endParaRPr lang="fr-FR" sz="20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OBJEKTIF LESON </a:t>
            </a:r>
            <a:r>
              <a:rPr lang="fr-FR" dirty="0" smtClean="0"/>
              <a:t> </a:t>
            </a:r>
            <a:r>
              <a:rPr lang="fr-FR" dirty="0" smtClean="0"/>
              <a:t>SA </a:t>
            </a:r>
            <a:r>
              <a:rPr lang="fr-FR" dirty="0" smtClean="0"/>
              <a:t>A SE</a:t>
            </a:r>
            <a:r>
              <a:rPr lang="fr-FR" dirty="0" smtClean="0"/>
              <a:t>: 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685800" y="2362200"/>
            <a:ext cx="10287000" cy="25146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Prezante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òganigram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SNGRD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Prezante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istwa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GRD 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mond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Ayiti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Eksplike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siyifikasyon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logo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pwoteksyon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sivil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la.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5600" y="358752"/>
            <a:ext cx="8534400" cy="555648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err="1" smtClean="0"/>
              <a:t>Òganigram</a:t>
            </a:r>
            <a:r>
              <a:rPr lang="fr-CH" sz="4000" dirty="0" smtClean="0"/>
              <a:t> </a:t>
            </a:r>
            <a:r>
              <a:rPr lang="fr-CH" sz="4000" dirty="0"/>
              <a:t>SNGRD</a:t>
            </a:r>
            <a:endParaRPr lang="fr-CH" sz="4000" dirty="0"/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4"/>
          <p:cNvPicPr/>
          <p:nvPr/>
        </p:nvPicPr>
        <p:blipFill>
          <a:blip r:embed="rId3"/>
          <a:stretch>
            <a:fillRect/>
          </a:stretch>
        </p:blipFill>
        <p:spPr>
          <a:xfrm>
            <a:off x="2971800" y="1295400"/>
            <a:ext cx="6858000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667000" y="76200"/>
            <a:ext cx="8686800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ISTWA JESYON RISK AK DEZAS AN AYITI </a:t>
            </a:r>
            <a:endParaRPr lang="fr-FR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4093" y="1229618"/>
            <a:ext cx="11393107" cy="5552182"/>
          </a:xfrm>
          <a:prstGeom prst="rect">
            <a:avLst/>
          </a:prstGeom>
        </p:spPr>
        <p:txBody>
          <a:bodyPr wrap="square" lIns="0" tIns="0" rIns="0" bIns="0">
            <a:normAutofit fontScale="25000" lnSpcReduction="2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Jesyon</a:t>
            </a:r>
            <a:r>
              <a:rPr lang="fr-FR" sz="1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katastwòf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avan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1970,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apwòch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endividyèl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pèsonèl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1970,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apwòch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enstitisyonèl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avèk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Kwa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Wouj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1971,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kreyasyon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OCHA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biwo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nasyon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zini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jesyon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katastwòf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De 1970 à 1989,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apwòch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entèvansyonis</a:t>
            </a:r>
            <a:endParaRPr lang="fr-FR" sz="1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1990-2000 :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Deseni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pwevansyon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katastwòf</a:t>
            </a:r>
            <a:endParaRPr lang="fr-FR" sz="1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1983 :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Kreyasyon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OPDES, an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Ayiti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1986 : OPDES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pase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titèl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MICT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1997 :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Kreyasyon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DPC/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Ayiti</a:t>
            </a:r>
            <a:endParaRPr lang="fr-FR" sz="1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1999 :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Debi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elaborasyon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PNGRD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2001 :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Validasyon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PNGRD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2006 :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Elaborasyon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manyèl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COU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2005-2015 :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aksyon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Yogo</a:t>
            </a:r>
            <a:endParaRPr lang="fr-FR" sz="1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2015-2030 :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aksyon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sendai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1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5600" y="358752"/>
            <a:ext cx="8534400" cy="555648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smtClean="0"/>
              <a:t>Logo </a:t>
            </a:r>
            <a:r>
              <a:rPr lang="fr-CH" sz="4000" dirty="0" err="1"/>
              <a:t>Pwoteksyon</a:t>
            </a:r>
            <a:r>
              <a:rPr lang="fr-CH" sz="4000" dirty="0"/>
              <a:t> </a:t>
            </a:r>
            <a:r>
              <a:rPr lang="fr-CH" sz="4000" dirty="0" err="1" smtClean="0"/>
              <a:t>sivil</a:t>
            </a:r>
            <a:endParaRPr lang="fr-CH" sz="4000" dirty="0"/>
          </a:p>
          <a:p>
            <a:pPr algn="ctr"/>
            <a:endParaRPr lang="fr-CH" sz="4000" dirty="0"/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promotion-pc.gif - 3262 Bytes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2133600" cy="189547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8" name="Rettangolo 9"/>
          <p:cNvSpPr/>
          <p:nvPr/>
        </p:nvSpPr>
        <p:spPr>
          <a:xfrm>
            <a:off x="5867400" y="1600200"/>
            <a:ext cx="4038600" cy="13021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marL="0" marR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Triyang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2800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twa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2800" kern="1200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kern="1200" dirty="0" err="1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Planifikasyon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Entèvansyon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Retablisman</a:t>
            </a:r>
            <a:endParaRPr lang="fr-FR" sz="2800" dirty="0">
              <a:effectLst/>
              <a:latin typeface="Tw Cen MT" panose="020B0602020104020603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Piastra 1"/>
          <p:cNvSpPr/>
          <p:nvPr/>
        </p:nvSpPr>
        <p:spPr>
          <a:xfrm>
            <a:off x="1066800" y="3908973"/>
            <a:ext cx="4038600" cy="1140460"/>
          </a:xfrm>
          <a:prstGeom prst="plaque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Siy </a:t>
            </a:r>
            <a:r>
              <a:rPr lang="fr-FR" sz="1400" b="1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distenktif</a:t>
            </a:r>
            <a:r>
              <a:rPr lang="fr-FR" sz="1400" b="1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</a:t>
            </a:r>
            <a:r>
              <a:rPr lang="fr-FR" sz="1400" b="1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entenasyonal</a:t>
            </a:r>
            <a:r>
              <a:rPr lang="fr-FR" sz="1400" b="1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</a:t>
            </a:r>
            <a:r>
              <a:rPr lang="fr-FR" sz="1400" b="1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Pwoteksyon</a:t>
            </a:r>
            <a:r>
              <a:rPr lang="fr-FR" sz="1400" b="1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</a:t>
            </a:r>
            <a:r>
              <a:rPr lang="fr-FR" sz="1400" b="1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sivil</a:t>
            </a:r>
            <a:r>
              <a:rPr lang="fr-FR" sz="1400" b="1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la se : 1 </a:t>
            </a:r>
            <a:r>
              <a:rPr lang="fr-FR" sz="1400" b="1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triyang</a:t>
            </a:r>
            <a:r>
              <a:rPr lang="fr-FR" sz="1400" b="1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</a:t>
            </a:r>
            <a:r>
              <a:rPr lang="fr-FR" sz="1400" b="1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ekilateral</a:t>
            </a:r>
            <a:r>
              <a:rPr lang="fr-FR" sz="1400" b="1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</a:t>
            </a:r>
            <a:r>
              <a:rPr lang="fr-FR" sz="1400" dirty="0"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</a:t>
            </a:r>
            <a:r>
              <a:rPr lang="fr-FR" sz="1400" b="1" kern="1200" dirty="0">
                <a:solidFill>
                  <a:srgbClr val="0070C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bleu</a:t>
            </a:r>
            <a:r>
              <a:rPr lang="fr-FR" sz="14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sou fon </a:t>
            </a:r>
            <a:r>
              <a:rPr lang="fr-FR" sz="1400" b="1" kern="1200" dirty="0">
                <a:solidFill>
                  <a:srgbClr val="FF66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orange</a:t>
            </a:r>
            <a:r>
              <a:rPr lang="fr-FR" sz="14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.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ttangolo 7"/>
          <p:cNvSpPr/>
          <p:nvPr/>
        </p:nvSpPr>
        <p:spPr>
          <a:xfrm>
            <a:off x="1101436" y="5410200"/>
            <a:ext cx="4191000" cy="1120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marL="0" marR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Tryang</a:t>
            </a:r>
            <a:r>
              <a:rPr lang="fr-FR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ekilateral</a:t>
            </a:r>
            <a:r>
              <a:rPr lang="fr-FR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senbolize</a:t>
            </a:r>
            <a:r>
              <a:rPr lang="fr-FR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ekilib</a:t>
            </a:r>
            <a:r>
              <a:rPr lang="fr-FR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fr-FR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amoni</a:t>
            </a:r>
            <a:r>
              <a:rPr lang="fr-FR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71600" marR="0" indent="-22860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fr-FR" sz="1600" b="1" kern="1200" dirty="0" err="1">
                <a:solidFill>
                  <a:srgbClr val="FFC00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Oranj</a:t>
            </a:r>
            <a:r>
              <a:rPr lang="fr-FR" sz="1600" kern="1200" dirty="0">
                <a:solidFill>
                  <a:srgbClr val="FFC00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sinifi</a:t>
            </a:r>
            <a:r>
              <a:rPr lang="fr-FR" sz="16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alèt</a:t>
            </a:r>
            <a:r>
              <a:rPr lang="fr-FR" sz="16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(Tan </a:t>
            </a:r>
            <a:r>
              <a:rPr lang="fr-FR" sz="1600" kern="1200" dirty="0" err="1">
                <a:solidFill>
                  <a:srgbClr val="00000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kriz</a:t>
            </a:r>
            <a:r>
              <a:rPr lang="fr-FR" sz="1600" kern="1200" dirty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marR="0" indent="-22860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kern="1200" dirty="0">
                <a:solidFill>
                  <a:srgbClr val="0070C0"/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Bley </a:t>
            </a:r>
            <a:r>
              <a:rPr lang="en-US" sz="1600" kern="12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1600" kern="12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reprezante</a:t>
            </a:r>
            <a:r>
              <a:rPr lang="en-US" sz="1600" kern="12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2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kalm</a:t>
            </a:r>
            <a:r>
              <a:rPr lang="en-US" sz="1600" kern="12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(Tan </a:t>
            </a:r>
            <a:r>
              <a:rPr lang="en-US" sz="1600" kern="1200" dirty="0" err="1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lapè</a:t>
            </a:r>
            <a:r>
              <a:rPr lang="en-US" sz="1600" kern="1200" dirty="0">
                <a:effectLst/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05600" y="5181600"/>
            <a:ext cx="2819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N.B</a:t>
            </a:r>
            <a:r>
              <a:rPr lang="fr-FR" dirty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 (</a:t>
            </a:r>
            <a:r>
              <a:rPr lang="fr-FR" dirty="0" err="1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Pwotokol</a:t>
            </a:r>
            <a:r>
              <a:rPr lang="fr-FR" dirty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adisyonel</a:t>
            </a:r>
            <a:r>
              <a:rPr lang="fr-FR" dirty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de 1977, </a:t>
            </a:r>
            <a:r>
              <a:rPr lang="fr-FR" dirty="0" err="1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konvansyon</a:t>
            </a:r>
            <a:r>
              <a:rPr lang="fr-FR" dirty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Genève 1949).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2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752600" y="2362200"/>
            <a:ext cx="7239000" cy="15240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14300" algn="ctr">
              <a:buFont typeface="Arial" panose="020B0604020202020204" pitchFamily="34" charset="0"/>
              <a:buNone/>
            </a:pP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Mèsi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anpil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de-DE" sz="28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2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Tw Cen MT</vt:lpstr>
      <vt:lpstr>Wingdings 3</vt:lpstr>
      <vt:lpstr>Office Theme</vt:lpstr>
      <vt:lpstr> LESON # 5  SNGRD </vt:lpstr>
      <vt:lpstr>OBJEKTIF LESON  SA A SE: </vt:lpstr>
      <vt:lpstr>PowerPoint Presentation</vt:lpstr>
      <vt:lpstr>ISTWA JESYON RISK AK DEZAS AN AYITI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34</cp:revision>
  <dcterms:created xsi:type="dcterms:W3CDTF">2023-08-14T17:01:13Z</dcterms:created>
  <dcterms:modified xsi:type="dcterms:W3CDTF">2023-08-23T19:03:02Z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