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0" r:id="rId3"/>
    <p:sldId id="266" r:id="rId4"/>
    <p:sldId id="265" r:id="rId5"/>
    <p:sldId id="261" r:id="rId6"/>
    <p:sldId id="264" r:id="rId7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spc="-5" dirty="0" smtClean="0"/>
              <a:t>LESON </a:t>
            </a:r>
            <a:r>
              <a:rPr lang="de-CH" spc="-5" dirty="0" smtClean="0"/>
              <a:t> </a:t>
            </a:r>
            <a:r>
              <a:rPr lang="de-CH" spc="-5" dirty="0" smtClean="0"/>
              <a:t/>
            </a:r>
            <a:br>
              <a:rPr lang="de-CH" spc="-5" dirty="0" smtClean="0"/>
            </a:br>
            <a:r>
              <a:rPr lang="de-CH" spc="-5" dirty="0" smtClean="0"/>
              <a:t>ANALIZ AK ENTÈPRETASYON DONE</a:t>
            </a: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OBJEKTIF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9317546" cy="2971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Site 2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zouti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enpòtan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kolekte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Bay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abityèlman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pryorize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kolekte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n-US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ZOUTI ANALIZ  DONE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8763000" cy="28194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914400" indent="-9144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Enfòmasyon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preyalab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Estatistik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popilasyon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an.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89532" y="1150618"/>
            <a:ext cx="9199245" cy="830582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TEKNIK POU ANALIZ YO</a:t>
            </a:r>
            <a:endParaRPr lang="fr-C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89533" y="2347327"/>
            <a:ext cx="9199244" cy="381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Sivòl</a:t>
            </a:r>
            <a:r>
              <a:rPr lang="fr-FR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rekonesans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avèk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dwon</a:t>
            </a:r>
            <a:r>
              <a:rPr lang="fr-FR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ou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elikoptè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Konparezon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done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kolekte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sou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tèren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enfòmasyon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preyalab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yo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Itilize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pèsòn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pa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fanmi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kòm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mwayèn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estatistik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kern="0" dirty="0" smtClean="0">
              <a:solidFill>
                <a:sysClr val="windowText" lastClr="000000"/>
              </a:solidFill>
              <a:cs typeface="Arial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1150617"/>
            <a:ext cx="10058400" cy="1897382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Egzèsis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Enfòmasyon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preyalab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latin typeface="Arial" pitchFamily="34" charset="0"/>
                <a:cs typeface="Arial" pitchFamily="34" charset="0"/>
              </a:rPr>
              <a:t>Popilasyon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dory se 12000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moun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3386416"/>
            <a:ext cx="10591800" cy="277091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Done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aprè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katastwwòf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5000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fanmi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sinistre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asistans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Mwatye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popilasyon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difikilte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asistans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N.B: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Dediksyon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defRPr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Kijan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nou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analize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entèprete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done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kern="0" dirty="0" smtClean="0">
              <a:solidFill>
                <a:sysClr val="windowText" lastClr="000000"/>
              </a:solidFill>
              <a:cs typeface="Arial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752600" y="2362200"/>
            <a:ext cx="7239000" cy="1524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Restitisyon</a:t>
            </a:r>
            <a:r>
              <a:rPr lang="en-US" altLang="de-DE" sz="2800" b="1" kern="0" dirty="0">
                <a:solidFill>
                  <a:sysClr val="windowText" lastClr="000000"/>
                </a:solidFill>
              </a:rPr>
              <a:t>!</a:t>
            </a:r>
            <a:endParaRPr lang="en-US" altLang="de-DE" sz="2800" b="1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 3</vt:lpstr>
      <vt:lpstr>Office Theme</vt:lpstr>
      <vt:lpstr>LESON   ANALIZ AK ENTÈPRETASYON DONE</vt:lpstr>
      <vt:lpstr>OBJEKTIF</vt:lpstr>
      <vt:lpstr>ZOUTI ANALIZ  DONE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27</cp:revision>
  <dcterms:created xsi:type="dcterms:W3CDTF">2023-08-14T17:01:13Z</dcterms:created>
  <dcterms:modified xsi:type="dcterms:W3CDTF">2023-08-24T12:29:13Z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