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  <p:sldId id="262" r:id="rId6"/>
    <p:sldId id="260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8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94C9-DFC9-47FB-8D29-7479D6707AE3}" type="datetimeFigureOut">
              <a:rPr lang="de-CH" smtClean="0"/>
              <a:t>23.08.2023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A1477-7F06-4B5E-942D-9540FC1E7C5A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47749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94C9-DFC9-47FB-8D29-7479D6707AE3}" type="datetimeFigureOut">
              <a:rPr lang="de-CH" smtClean="0"/>
              <a:t>23.08.2023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A1477-7F06-4B5E-942D-9540FC1E7C5A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38675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94C9-DFC9-47FB-8D29-7479D6707AE3}" type="datetimeFigureOut">
              <a:rPr lang="de-CH" smtClean="0"/>
              <a:t>23.08.2023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A1477-7F06-4B5E-942D-9540FC1E7C5A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39180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94C9-DFC9-47FB-8D29-7479D6707AE3}" type="datetimeFigureOut">
              <a:rPr lang="de-CH" smtClean="0"/>
              <a:t>23.08.2023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A1477-7F06-4B5E-942D-9540FC1E7C5A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1530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94C9-DFC9-47FB-8D29-7479D6707AE3}" type="datetimeFigureOut">
              <a:rPr lang="de-CH" smtClean="0"/>
              <a:t>23.08.2023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A1477-7F06-4B5E-942D-9540FC1E7C5A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15655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94C9-DFC9-47FB-8D29-7479D6707AE3}" type="datetimeFigureOut">
              <a:rPr lang="de-CH" smtClean="0"/>
              <a:t>23.08.2023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A1477-7F06-4B5E-942D-9540FC1E7C5A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30605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94C9-DFC9-47FB-8D29-7479D6707AE3}" type="datetimeFigureOut">
              <a:rPr lang="de-CH" smtClean="0"/>
              <a:t>23.08.2023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A1477-7F06-4B5E-942D-9540FC1E7C5A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96243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94C9-DFC9-47FB-8D29-7479D6707AE3}" type="datetimeFigureOut">
              <a:rPr lang="de-CH" smtClean="0"/>
              <a:t>23.08.2023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A1477-7F06-4B5E-942D-9540FC1E7C5A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11258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94C9-DFC9-47FB-8D29-7479D6707AE3}" type="datetimeFigureOut">
              <a:rPr lang="de-CH" smtClean="0"/>
              <a:t>23.08.2023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A1477-7F06-4B5E-942D-9540FC1E7C5A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36362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94C9-DFC9-47FB-8D29-7479D6707AE3}" type="datetimeFigureOut">
              <a:rPr lang="de-CH" smtClean="0"/>
              <a:t>23.08.2023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A1477-7F06-4B5E-942D-9540FC1E7C5A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22324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94C9-DFC9-47FB-8D29-7479D6707AE3}" type="datetimeFigureOut">
              <a:rPr lang="de-CH" smtClean="0"/>
              <a:t>23.08.2023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A1477-7F06-4B5E-942D-9540FC1E7C5A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50258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994C9-DFC9-47FB-8D29-7479D6707AE3}" type="datetimeFigureOut">
              <a:rPr lang="de-CH" smtClean="0"/>
              <a:t>23.08.2023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A1477-7F06-4B5E-942D-9540FC1E7C5A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54699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2988" y="1070450"/>
            <a:ext cx="9144000" cy="1549358"/>
          </a:xfrm>
        </p:spPr>
        <p:txBody>
          <a:bodyPr>
            <a:normAutofit/>
          </a:bodyPr>
          <a:lstStyle/>
          <a:p>
            <a:r>
              <a:rPr lang="en-GB" sz="9600" dirty="0" err="1" smtClean="0">
                <a:solidFill>
                  <a:srgbClr val="FF0000"/>
                </a:solidFill>
                <a:latin typeface="Harlow Solid Italic" panose="04030604020F02020D02" pitchFamily="82" charset="0"/>
              </a:rPr>
              <a:t>Byenvini</a:t>
            </a:r>
            <a:endParaRPr lang="de-CH" sz="9600" dirty="0">
              <a:solidFill>
                <a:srgbClr val="FF0000"/>
              </a:solidFill>
              <a:latin typeface="Harlow Solid Italic" panose="04030604020F02020D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253339"/>
            <a:ext cx="12192000" cy="3604661"/>
          </a:xfrm>
          <a:solidFill>
            <a:srgbClr val="FF0000"/>
          </a:solidFill>
        </p:spPr>
        <p:txBody>
          <a:bodyPr>
            <a:normAutofit/>
          </a:bodyPr>
          <a:lstStyle/>
          <a:p>
            <a:endParaRPr lang="nb-NO" sz="2800" dirty="0" smtClean="0">
              <a:solidFill>
                <a:schemeClr val="bg1"/>
              </a:solidFill>
            </a:endParaRPr>
          </a:p>
          <a:p>
            <a:r>
              <a:rPr lang="nb-NO" sz="4400" dirty="0" smtClean="0">
                <a:solidFill>
                  <a:schemeClr val="bg1"/>
                </a:solidFill>
              </a:rPr>
              <a:t>NAN FÒMASYON </a:t>
            </a:r>
            <a:r>
              <a:rPr lang="nb-NO" sz="4400" dirty="0">
                <a:solidFill>
                  <a:schemeClr val="bg1"/>
                </a:solidFill>
              </a:rPr>
              <a:t>SOU </a:t>
            </a:r>
            <a:endParaRPr lang="nb-NO" sz="4400" dirty="0" smtClean="0">
              <a:solidFill>
                <a:schemeClr val="bg1"/>
              </a:solidFill>
            </a:endParaRPr>
          </a:p>
          <a:p>
            <a:r>
              <a:rPr lang="nb-NO" sz="6000" dirty="0" smtClean="0">
                <a:solidFill>
                  <a:schemeClr val="bg1"/>
                </a:solidFill>
              </a:rPr>
              <a:t>«KONESANS </a:t>
            </a:r>
            <a:r>
              <a:rPr lang="nb-NO" sz="6000" dirty="0">
                <a:solidFill>
                  <a:schemeClr val="bg1"/>
                </a:solidFill>
              </a:rPr>
              <a:t>DANJE </a:t>
            </a:r>
            <a:r>
              <a:rPr lang="nb-NO" sz="6000" dirty="0" smtClean="0">
                <a:solidFill>
                  <a:schemeClr val="bg1"/>
                </a:solidFill>
              </a:rPr>
              <a:t>YO»</a:t>
            </a:r>
            <a:endParaRPr lang="de-CH" sz="60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52845" y="-9579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CH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845" y="120593"/>
            <a:ext cx="1981372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48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655" y="856013"/>
            <a:ext cx="10515600" cy="1325563"/>
          </a:xfrm>
        </p:spPr>
        <p:txBody>
          <a:bodyPr/>
          <a:lstStyle/>
          <a:p>
            <a:r>
              <a:rPr lang="en-GB" b="1" dirty="0" smtClean="0">
                <a:solidFill>
                  <a:srgbClr val="C00000"/>
                </a:solidFill>
              </a:rPr>
              <a:t>Gran </a:t>
            </a:r>
            <a:r>
              <a:rPr lang="en-GB" b="1" dirty="0" err="1" smtClean="0">
                <a:solidFill>
                  <a:srgbClr val="C00000"/>
                </a:solidFill>
              </a:rPr>
              <a:t>objektif</a:t>
            </a:r>
            <a:r>
              <a:rPr lang="en-GB" b="1" dirty="0" smtClean="0">
                <a:solidFill>
                  <a:srgbClr val="C00000"/>
                </a:solidFill>
              </a:rPr>
              <a:t> </a:t>
            </a:r>
            <a:r>
              <a:rPr lang="en-GB" b="1" dirty="0" err="1" smtClean="0">
                <a:solidFill>
                  <a:srgbClr val="C00000"/>
                </a:solidFill>
              </a:rPr>
              <a:t>fòmasyon</a:t>
            </a:r>
            <a:r>
              <a:rPr lang="en-GB" b="1" dirty="0" smtClean="0">
                <a:solidFill>
                  <a:srgbClr val="C00000"/>
                </a:solidFill>
              </a:rPr>
              <a:t> an</a:t>
            </a:r>
            <a:endParaRPr lang="de-CH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8028" y="2302790"/>
            <a:ext cx="7075227" cy="32624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CH" sz="3200" dirty="0" err="1"/>
              <a:t>Ranfòse</a:t>
            </a:r>
            <a:r>
              <a:rPr lang="de-CH" sz="3200" dirty="0"/>
              <a:t> </a:t>
            </a:r>
            <a:r>
              <a:rPr lang="de-CH" sz="3200" dirty="0" err="1"/>
              <a:t>konesans</a:t>
            </a:r>
            <a:r>
              <a:rPr lang="de-CH" sz="3200" dirty="0"/>
              <a:t> </a:t>
            </a:r>
            <a:r>
              <a:rPr lang="de-CH" sz="3200" dirty="0" err="1"/>
              <a:t>estrikti</a:t>
            </a:r>
            <a:r>
              <a:rPr lang="de-CH" sz="3200" dirty="0"/>
              <a:t> </a:t>
            </a:r>
            <a:r>
              <a:rPr lang="de-CH" sz="3200" dirty="0" err="1"/>
              <a:t>teritorayl</a:t>
            </a:r>
            <a:r>
              <a:rPr lang="de-CH" sz="3200" dirty="0"/>
              <a:t> </a:t>
            </a:r>
            <a:r>
              <a:rPr lang="de-CH" sz="3200" dirty="0" err="1"/>
              <a:t>pwoteksyon</a:t>
            </a:r>
            <a:r>
              <a:rPr lang="de-CH" sz="3200" dirty="0"/>
              <a:t> </a:t>
            </a:r>
            <a:r>
              <a:rPr lang="de-CH" sz="3200" dirty="0" err="1"/>
              <a:t>sivil</a:t>
            </a:r>
            <a:r>
              <a:rPr lang="de-CH" sz="3200" dirty="0"/>
              <a:t> </a:t>
            </a:r>
            <a:r>
              <a:rPr lang="de-CH" sz="3200" dirty="0" err="1"/>
              <a:t>yo</a:t>
            </a:r>
            <a:r>
              <a:rPr lang="de-CH" sz="3200" dirty="0"/>
              <a:t> </a:t>
            </a:r>
            <a:r>
              <a:rPr lang="de-CH" sz="3200" dirty="0" err="1"/>
              <a:t>sou</a:t>
            </a:r>
            <a:r>
              <a:rPr lang="de-CH" sz="3200" dirty="0"/>
              <a:t> </a:t>
            </a:r>
            <a:r>
              <a:rPr lang="de-CH" sz="3200" dirty="0" err="1"/>
              <a:t>danje</a:t>
            </a:r>
            <a:r>
              <a:rPr lang="de-CH" sz="3200" dirty="0"/>
              <a:t> </a:t>
            </a:r>
            <a:r>
              <a:rPr lang="de-CH" sz="3200" dirty="0" err="1"/>
              <a:t>natirèl</a:t>
            </a:r>
            <a:r>
              <a:rPr lang="de-CH" sz="3200" dirty="0"/>
              <a:t> </a:t>
            </a:r>
            <a:r>
              <a:rPr lang="de-CH" sz="3200" dirty="0" err="1"/>
              <a:t>yo</a:t>
            </a:r>
            <a:r>
              <a:rPr lang="de-CH" sz="3200" dirty="0"/>
              <a:t>, </a:t>
            </a:r>
            <a:r>
              <a:rPr lang="de-CH" sz="3200" dirty="0" err="1"/>
              <a:t>yon</a:t>
            </a:r>
            <a:r>
              <a:rPr lang="de-CH" sz="3200" dirty="0"/>
              <a:t> fason pou </a:t>
            </a:r>
            <a:r>
              <a:rPr lang="de-CH" sz="3200" dirty="0" err="1"/>
              <a:t>yo</a:t>
            </a:r>
            <a:r>
              <a:rPr lang="de-CH" sz="3200" dirty="0"/>
              <a:t> </a:t>
            </a:r>
            <a:r>
              <a:rPr lang="de-CH" sz="3200" dirty="0" err="1"/>
              <a:t>kapab</a:t>
            </a:r>
            <a:r>
              <a:rPr lang="de-CH" sz="3200" dirty="0"/>
              <a:t> poze </a:t>
            </a:r>
            <a:r>
              <a:rPr lang="de-CH" sz="3200" dirty="0" err="1"/>
              <a:t>aksyon</a:t>
            </a:r>
            <a:r>
              <a:rPr lang="de-CH" sz="3200" dirty="0"/>
              <a:t> k </a:t>
            </a:r>
            <a:r>
              <a:rPr lang="de-CH" sz="3200" dirty="0" err="1"/>
              <a:t>ap</a:t>
            </a:r>
            <a:r>
              <a:rPr lang="de-CH" sz="3200" dirty="0"/>
              <a:t> </a:t>
            </a:r>
            <a:r>
              <a:rPr lang="de-CH" sz="3200" dirty="0" err="1"/>
              <a:t>pèmèt</a:t>
            </a:r>
            <a:r>
              <a:rPr lang="de-CH" sz="3200" dirty="0"/>
              <a:t> </a:t>
            </a:r>
            <a:r>
              <a:rPr lang="de-CH" sz="3200" dirty="0" err="1"/>
              <a:t>yo</a:t>
            </a:r>
            <a:r>
              <a:rPr lang="de-CH" sz="3200" dirty="0"/>
              <a:t> </a:t>
            </a:r>
            <a:r>
              <a:rPr lang="de-CH" sz="3200" dirty="0" err="1"/>
              <a:t>redwi</a:t>
            </a:r>
            <a:r>
              <a:rPr lang="de-CH" sz="3200" dirty="0"/>
              <a:t> </a:t>
            </a:r>
            <a:r>
              <a:rPr lang="de-CH" sz="3200" dirty="0" err="1"/>
              <a:t>risk</a:t>
            </a:r>
            <a:r>
              <a:rPr lang="de-CH" sz="3200" dirty="0"/>
              <a:t> pou gen </a:t>
            </a:r>
            <a:r>
              <a:rPr lang="de-CH" sz="3200" dirty="0" err="1"/>
              <a:t>katastwòf</a:t>
            </a:r>
            <a:r>
              <a:rPr lang="de-CH" sz="3200" dirty="0"/>
              <a:t> </a:t>
            </a:r>
            <a:r>
              <a:rPr lang="de-CH" sz="3200" dirty="0" err="1"/>
              <a:t>natirèl</a:t>
            </a:r>
            <a:r>
              <a:rPr lang="de-CH" sz="3200" dirty="0"/>
              <a:t> </a:t>
            </a:r>
            <a:r>
              <a:rPr lang="de-CH" sz="3200" dirty="0" err="1"/>
              <a:t>nan</a:t>
            </a:r>
            <a:r>
              <a:rPr lang="de-CH" sz="3200" dirty="0"/>
              <a:t> </a:t>
            </a:r>
            <a:r>
              <a:rPr lang="de-CH" sz="3200" dirty="0" err="1"/>
              <a:t>kominote</a:t>
            </a:r>
            <a:r>
              <a:rPr lang="de-CH" sz="3200" dirty="0"/>
              <a:t> </a:t>
            </a:r>
            <a:r>
              <a:rPr lang="de-CH" sz="3200" dirty="0" err="1"/>
              <a:t>yo</a:t>
            </a:r>
            <a:r>
              <a:rPr lang="de-CH" sz="3200" dirty="0"/>
              <a:t>.</a:t>
            </a:r>
            <a:endParaRPr lang="fr-FR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9721" y="2393332"/>
            <a:ext cx="2220386" cy="18947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845" y="120593"/>
            <a:ext cx="1981372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12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 smtClean="0">
                <a:solidFill>
                  <a:srgbClr val="C00000"/>
                </a:solidFill>
              </a:rPr>
              <a:t>Objektif</a:t>
            </a:r>
            <a:r>
              <a:rPr lang="fr-FR" b="1" dirty="0" smtClean="0">
                <a:solidFill>
                  <a:srgbClr val="C00000"/>
                </a:solidFill>
              </a:rPr>
              <a:t> k </a:t>
            </a:r>
            <a:r>
              <a:rPr lang="fr-FR" b="1" dirty="0" err="1" smtClean="0">
                <a:solidFill>
                  <a:srgbClr val="C00000"/>
                </a:solidFill>
              </a:rPr>
              <a:t>ap</a:t>
            </a:r>
            <a:r>
              <a:rPr lang="fr-FR" b="1" dirty="0" smtClean="0">
                <a:solidFill>
                  <a:srgbClr val="C00000"/>
                </a:solidFill>
              </a:rPr>
              <a:t> </a:t>
            </a:r>
            <a:r>
              <a:rPr lang="fr-FR" b="1" dirty="0" err="1" smtClean="0">
                <a:solidFill>
                  <a:srgbClr val="C00000"/>
                </a:solidFill>
              </a:rPr>
              <a:t>pèmèt</a:t>
            </a:r>
            <a:r>
              <a:rPr lang="fr-FR" b="1" dirty="0" smtClean="0">
                <a:solidFill>
                  <a:srgbClr val="C00000"/>
                </a:solidFill>
              </a:rPr>
              <a:t> </a:t>
            </a:r>
            <a:r>
              <a:rPr lang="fr-FR" b="1" dirty="0" err="1" smtClean="0">
                <a:solidFill>
                  <a:srgbClr val="C00000"/>
                </a:solidFill>
              </a:rPr>
              <a:t>nou</a:t>
            </a:r>
            <a:r>
              <a:rPr lang="fr-FR" b="1" dirty="0" smtClean="0">
                <a:solidFill>
                  <a:srgbClr val="C00000"/>
                </a:solidFill>
              </a:rPr>
              <a:t> </a:t>
            </a:r>
            <a:r>
              <a:rPr lang="fr-FR" b="1" dirty="0" err="1" smtClean="0">
                <a:solidFill>
                  <a:srgbClr val="C00000"/>
                </a:solidFill>
              </a:rPr>
              <a:t>atenn</a:t>
            </a:r>
            <a:r>
              <a:rPr lang="fr-FR" b="1" dirty="0" smtClean="0">
                <a:solidFill>
                  <a:srgbClr val="C00000"/>
                </a:solidFill>
              </a:rPr>
              <a:t> </a:t>
            </a:r>
            <a:r>
              <a:rPr lang="fr-FR" b="1" dirty="0" err="1" smtClean="0">
                <a:solidFill>
                  <a:srgbClr val="C00000"/>
                </a:solidFill>
              </a:rPr>
              <a:t>gran</a:t>
            </a:r>
            <a:r>
              <a:rPr lang="fr-FR" b="1" dirty="0" smtClean="0">
                <a:solidFill>
                  <a:srgbClr val="C00000"/>
                </a:solidFill>
              </a:rPr>
              <a:t> </a:t>
            </a:r>
            <a:r>
              <a:rPr lang="fr-FR" b="1" dirty="0" err="1" smtClean="0">
                <a:solidFill>
                  <a:srgbClr val="C00000"/>
                </a:solidFill>
              </a:rPr>
              <a:t>objektif</a:t>
            </a:r>
            <a:r>
              <a:rPr lang="fr-FR" b="1" dirty="0" smtClean="0">
                <a:solidFill>
                  <a:srgbClr val="C00000"/>
                </a:solidFill>
              </a:rPr>
              <a:t> la</a:t>
            </a:r>
            <a:endParaRPr lang="fr-FR" b="1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211" y="1578728"/>
            <a:ext cx="1594361" cy="136052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6572" y="2017946"/>
            <a:ext cx="9168865" cy="435133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fr-FR" dirty="0" err="1"/>
              <a:t>Apwofondi</a:t>
            </a:r>
            <a:r>
              <a:rPr lang="fr-FR" dirty="0"/>
              <a:t> mo </a:t>
            </a:r>
            <a:r>
              <a:rPr lang="fr-FR" dirty="0" err="1"/>
              <a:t>kle</a:t>
            </a:r>
            <a:r>
              <a:rPr lang="fr-FR" dirty="0"/>
              <a:t> nan </a:t>
            </a:r>
            <a:r>
              <a:rPr lang="fr-FR" dirty="0" err="1"/>
              <a:t>jesyon</a:t>
            </a:r>
            <a:r>
              <a:rPr lang="fr-FR" dirty="0"/>
              <a:t> </a:t>
            </a:r>
            <a:r>
              <a:rPr lang="fr-FR" dirty="0" err="1"/>
              <a:t>risk</a:t>
            </a:r>
            <a:r>
              <a:rPr lang="fr-FR" dirty="0"/>
              <a:t> </a:t>
            </a:r>
            <a:r>
              <a:rPr lang="fr-FR" dirty="0" err="1"/>
              <a:t>ak</a:t>
            </a:r>
            <a:r>
              <a:rPr lang="fr-FR" dirty="0"/>
              <a:t> </a:t>
            </a:r>
            <a:r>
              <a:rPr lang="fr-FR" dirty="0" err="1"/>
              <a:t>desas</a:t>
            </a:r>
            <a:r>
              <a:rPr lang="fr-FR" dirty="0"/>
              <a:t> </a:t>
            </a:r>
            <a:r>
              <a:rPr lang="fr-FR" dirty="0" err="1"/>
              <a:t>yo</a:t>
            </a:r>
            <a:r>
              <a:rPr lang="fr-FR" dirty="0"/>
              <a:t> </a:t>
            </a:r>
            <a:r>
              <a:rPr lang="fr-FR" dirty="0" err="1"/>
              <a:t>ak</a:t>
            </a:r>
            <a:r>
              <a:rPr lang="fr-FR" dirty="0"/>
              <a:t> </a:t>
            </a:r>
            <a:r>
              <a:rPr lang="fr-FR" dirty="0" err="1"/>
              <a:t>patisipan</a:t>
            </a:r>
            <a:r>
              <a:rPr lang="fr-FR" dirty="0"/>
              <a:t> </a:t>
            </a:r>
            <a:r>
              <a:rPr lang="fr-FR" dirty="0" err="1"/>
              <a:t>yo</a:t>
            </a:r>
            <a:r>
              <a:rPr lang="fr-FR" dirty="0"/>
              <a:t> ;</a:t>
            </a:r>
          </a:p>
          <a:p>
            <a:pPr lvl="0"/>
            <a:r>
              <a:rPr lang="fr-FR" dirty="0" err="1"/>
              <a:t>Fòme</a:t>
            </a:r>
            <a:r>
              <a:rPr lang="fr-FR" dirty="0"/>
              <a:t> </a:t>
            </a:r>
            <a:r>
              <a:rPr lang="fr-FR" dirty="0" err="1"/>
              <a:t>patisipan</a:t>
            </a:r>
            <a:r>
              <a:rPr lang="fr-FR" dirty="0"/>
              <a:t> </a:t>
            </a:r>
            <a:r>
              <a:rPr lang="fr-FR" dirty="0" err="1"/>
              <a:t>yo</a:t>
            </a:r>
            <a:r>
              <a:rPr lang="fr-FR" dirty="0"/>
              <a:t> pou </a:t>
            </a:r>
            <a:r>
              <a:rPr lang="fr-FR" dirty="0" err="1"/>
              <a:t>yo</a:t>
            </a:r>
            <a:r>
              <a:rPr lang="fr-FR" dirty="0"/>
              <a:t> </a:t>
            </a:r>
            <a:r>
              <a:rPr lang="fr-FR" dirty="0" err="1"/>
              <a:t>byen</a:t>
            </a:r>
            <a:r>
              <a:rPr lang="fr-FR" dirty="0"/>
              <a:t> </a:t>
            </a:r>
            <a:r>
              <a:rPr lang="fr-FR" dirty="0" err="1"/>
              <a:t>konnen</a:t>
            </a:r>
            <a:r>
              <a:rPr lang="fr-FR" dirty="0"/>
              <a:t> </a:t>
            </a:r>
            <a:r>
              <a:rPr lang="fr-FR" dirty="0" err="1"/>
              <a:t>karakteristik</a:t>
            </a:r>
            <a:r>
              <a:rPr lang="fr-FR" dirty="0"/>
              <a:t> </a:t>
            </a:r>
            <a:r>
              <a:rPr lang="fr-FR" dirty="0" err="1"/>
              <a:t>yon</a:t>
            </a:r>
            <a:r>
              <a:rPr lang="fr-FR" dirty="0"/>
              <a:t> </a:t>
            </a:r>
            <a:r>
              <a:rPr lang="fr-FR" dirty="0" err="1"/>
              <a:t>seri</a:t>
            </a:r>
            <a:r>
              <a:rPr lang="fr-FR" dirty="0"/>
              <a:t> </a:t>
            </a:r>
            <a:r>
              <a:rPr lang="fr-FR" dirty="0" err="1"/>
              <a:t>aleya</a:t>
            </a:r>
            <a:r>
              <a:rPr lang="fr-FR" dirty="0"/>
              <a:t> </a:t>
            </a:r>
            <a:r>
              <a:rPr lang="fr-FR" dirty="0" err="1"/>
              <a:t>natirèl</a:t>
            </a:r>
            <a:r>
              <a:rPr lang="fr-FR" dirty="0"/>
              <a:t> </a:t>
            </a:r>
            <a:r>
              <a:rPr lang="fr-FR" dirty="0" err="1"/>
              <a:t>tankou</a:t>
            </a:r>
            <a:r>
              <a:rPr lang="fr-FR" dirty="0"/>
              <a:t> </a:t>
            </a:r>
            <a:r>
              <a:rPr lang="fr-FR" dirty="0" err="1"/>
              <a:t>inondasyon</a:t>
            </a:r>
            <a:r>
              <a:rPr lang="fr-FR" dirty="0"/>
              <a:t>, </a:t>
            </a:r>
            <a:r>
              <a:rPr lang="fr-FR" dirty="0" err="1"/>
              <a:t>mouvman</a:t>
            </a:r>
            <a:r>
              <a:rPr lang="fr-FR" dirty="0"/>
              <a:t> </a:t>
            </a:r>
            <a:r>
              <a:rPr lang="fr-FR" dirty="0" err="1"/>
              <a:t>teren</a:t>
            </a:r>
            <a:r>
              <a:rPr lang="fr-FR" dirty="0"/>
              <a:t>, </a:t>
            </a:r>
            <a:r>
              <a:rPr lang="fr-FR" dirty="0" err="1"/>
              <a:t>trablemanntè</a:t>
            </a:r>
            <a:r>
              <a:rPr lang="fr-FR" dirty="0"/>
              <a:t>, ouragan </a:t>
            </a:r>
            <a:r>
              <a:rPr lang="fr-FR" dirty="0" err="1"/>
              <a:t>ak</a:t>
            </a:r>
            <a:r>
              <a:rPr lang="fr-FR" dirty="0"/>
              <a:t> </a:t>
            </a:r>
            <a:r>
              <a:rPr lang="fr-FR" dirty="0" err="1"/>
              <a:t>loray</a:t>
            </a:r>
            <a:r>
              <a:rPr lang="fr-FR" dirty="0"/>
              <a:t>. Sa </a:t>
            </a:r>
            <a:r>
              <a:rPr lang="fr-FR" dirty="0" err="1"/>
              <a:t>vle</a:t>
            </a:r>
            <a:r>
              <a:rPr lang="fr-FR" dirty="0"/>
              <a:t> di, </a:t>
            </a:r>
            <a:r>
              <a:rPr lang="fr-FR" dirty="0" err="1"/>
              <a:t>ede</a:t>
            </a:r>
            <a:r>
              <a:rPr lang="fr-FR" dirty="0"/>
              <a:t> </a:t>
            </a:r>
            <a:r>
              <a:rPr lang="fr-FR" dirty="0" err="1"/>
              <a:t>yo</a:t>
            </a:r>
            <a:r>
              <a:rPr lang="fr-FR" dirty="0"/>
              <a:t> </a:t>
            </a:r>
            <a:r>
              <a:rPr lang="fr-FR" dirty="0" err="1"/>
              <a:t>idantifye</a:t>
            </a:r>
            <a:r>
              <a:rPr lang="fr-FR" dirty="0"/>
              <a:t> </a:t>
            </a:r>
            <a:r>
              <a:rPr lang="fr-FR" dirty="0" err="1"/>
              <a:t>yo</a:t>
            </a:r>
            <a:r>
              <a:rPr lang="fr-FR" dirty="0"/>
              <a:t>, </a:t>
            </a:r>
            <a:r>
              <a:rPr lang="fr-FR" dirty="0" err="1"/>
              <a:t>konnen</a:t>
            </a:r>
            <a:r>
              <a:rPr lang="fr-FR" dirty="0"/>
              <a:t> </a:t>
            </a:r>
            <a:r>
              <a:rPr lang="fr-FR" dirty="0" err="1"/>
              <a:t>kisa</a:t>
            </a:r>
            <a:r>
              <a:rPr lang="fr-FR" dirty="0"/>
              <a:t> </a:t>
            </a:r>
            <a:r>
              <a:rPr lang="fr-FR" dirty="0" err="1"/>
              <a:t>ki</a:t>
            </a:r>
            <a:r>
              <a:rPr lang="fr-FR" dirty="0"/>
              <a:t> </a:t>
            </a:r>
            <a:r>
              <a:rPr lang="fr-FR" dirty="0" err="1"/>
              <a:t>lakoz</a:t>
            </a:r>
            <a:r>
              <a:rPr lang="fr-FR" dirty="0"/>
              <a:t> </a:t>
            </a:r>
            <a:r>
              <a:rPr lang="fr-FR" dirty="0" err="1"/>
              <a:t>yo</a:t>
            </a:r>
            <a:r>
              <a:rPr lang="fr-FR" dirty="0"/>
              <a:t>, </a:t>
            </a:r>
            <a:r>
              <a:rPr lang="fr-FR" dirty="0" err="1"/>
              <a:t>kijan</a:t>
            </a:r>
            <a:r>
              <a:rPr lang="fr-FR" dirty="0"/>
              <a:t> </a:t>
            </a:r>
            <a:r>
              <a:rPr lang="fr-FR" dirty="0" err="1"/>
              <a:t>yo</a:t>
            </a:r>
            <a:r>
              <a:rPr lang="fr-FR" dirty="0"/>
              <a:t> </a:t>
            </a:r>
            <a:r>
              <a:rPr lang="fr-FR" dirty="0" err="1"/>
              <a:t>mezire</a:t>
            </a:r>
            <a:r>
              <a:rPr lang="fr-FR" dirty="0"/>
              <a:t> </a:t>
            </a:r>
            <a:r>
              <a:rPr lang="fr-FR" dirty="0" err="1"/>
              <a:t>entansite</a:t>
            </a:r>
            <a:r>
              <a:rPr lang="fr-FR" dirty="0"/>
              <a:t> </a:t>
            </a:r>
            <a:r>
              <a:rPr lang="fr-FR" dirty="0" err="1"/>
              <a:t>yo</a:t>
            </a:r>
            <a:r>
              <a:rPr lang="fr-FR" dirty="0"/>
              <a:t>, </a:t>
            </a:r>
            <a:r>
              <a:rPr lang="fr-FR" dirty="0" err="1"/>
              <a:t>kijan</a:t>
            </a:r>
            <a:r>
              <a:rPr lang="fr-FR" dirty="0"/>
              <a:t> </a:t>
            </a:r>
            <a:r>
              <a:rPr lang="fr-FR" dirty="0" err="1"/>
              <a:t>yo</a:t>
            </a:r>
            <a:r>
              <a:rPr lang="fr-FR" dirty="0"/>
              <a:t> manifeste, </a:t>
            </a:r>
            <a:r>
              <a:rPr lang="fr-FR" dirty="0" err="1"/>
              <a:t>konsekans</a:t>
            </a:r>
            <a:r>
              <a:rPr lang="fr-FR" dirty="0"/>
              <a:t> </a:t>
            </a:r>
            <a:r>
              <a:rPr lang="fr-FR" dirty="0" err="1"/>
              <a:t>yo</a:t>
            </a:r>
            <a:r>
              <a:rPr lang="fr-FR" dirty="0"/>
              <a:t> </a:t>
            </a:r>
            <a:r>
              <a:rPr lang="fr-FR" dirty="0" err="1"/>
              <a:t>ak</a:t>
            </a:r>
            <a:r>
              <a:rPr lang="fr-FR" dirty="0"/>
              <a:t> </a:t>
            </a:r>
            <a:r>
              <a:rPr lang="fr-FR" dirty="0" err="1"/>
              <a:t>fason</a:t>
            </a:r>
            <a:r>
              <a:rPr lang="fr-FR" dirty="0"/>
              <a:t> </a:t>
            </a:r>
            <a:r>
              <a:rPr lang="fr-FR" dirty="0" err="1"/>
              <a:t>nou</a:t>
            </a:r>
            <a:r>
              <a:rPr lang="fr-FR" dirty="0"/>
              <a:t> ka </a:t>
            </a:r>
            <a:r>
              <a:rPr lang="fr-FR" dirty="0" err="1"/>
              <a:t>fè</a:t>
            </a:r>
            <a:r>
              <a:rPr lang="fr-FR" dirty="0"/>
              <a:t> </a:t>
            </a:r>
            <a:r>
              <a:rPr lang="fr-FR" dirty="0" err="1"/>
              <a:t>prevansyon</a:t>
            </a:r>
            <a:r>
              <a:rPr lang="fr-FR" dirty="0"/>
              <a:t> </a:t>
            </a:r>
            <a:r>
              <a:rPr lang="fr-FR" dirty="0" err="1"/>
              <a:t>kont</a:t>
            </a:r>
            <a:r>
              <a:rPr lang="fr-FR" dirty="0"/>
              <a:t> </a:t>
            </a:r>
            <a:r>
              <a:rPr lang="fr-FR" dirty="0" err="1"/>
              <a:t>yo</a:t>
            </a:r>
            <a:r>
              <a:rPr lang="fr-FR" dirty="0"/>
              <a:t> ;</a:t>
            </a:r>
          </a:p>
          <a:p>
            <a:pPr lvl="0"/>
            <a:r>
              <a:rPr lang="fr-FR" dirty="0" err="1"/>
              <a:t>Yon</a:t>
            </a:r>
            <a:r>
              <a:rPr lang="fr-FR" dirty="0"/>
              <a:t> </a:t>
            </a:r>
            <a:r>
              <a:rPr lang="fr-FR" dirty="0" err="1"/>
              <a:t>fason</a:t>
            </a:r>
            <a:r>
              <a:rPr lang="fr-FR" dirty="0"/>
              <a:t> </a:t>
            </a:r>
            <a:r>
              <a:rPr lang="fr-FR" dirty="0" err="1"/>
              <a:t>pratik</a:t>
            </a:r>
            <a:r>
              <a:rPr lang="fr-FR" dirty="0"/>
              <a:t>, </a:t>
            </a:r>
            <a:r>
              <a:rPr lang="fr-FR" dirty="0" err="1"/>
              <a:t>ede</a:t>
            </a:r>
            <a:r>
              <a:rPr lang="fr-FR" dirty="0"/>
              <a:t> </a:t>
            </a:r>
            <a:r>
              <a:rPr lang="fr-FR" dirty="0" err="1"/>
              <a:t>yo</a:t>
            </a:r>
            <a:r>
              <a:rPr lang="fr-FR" dirty="0"/>
              <a:t> </a:t>
            </a:r>
            <a:r>
              <a:rPr lang="fr-FR" dirty="0" err="1"/>
              <a:t>konnen</a:t>
            </a:r>
            <a:r>
              <a:rPr lang="fr-FR" dirty="0"/>
              <a:t> </a:t>
            </a:r>
            <a:r>
              <a:rPr lang="fr-FR" dirty="0" err="1"/>
              <a:t>siy</a:t>
            </a:r>
            <a:r>
              <a:rPr lang="fr-FR" dirty="0"/>
              <a:t> k </a:t>
            </a:r>
            <a:r>
              <a:rPr lang="fr-FR" dirty="0" err="1"/>
              <a:t>ap</a:t>
            </a:r>
            <a:r>
              <a:rPr lang="fr-FR" dirty="0"/>
              <a:t> </a:t>
            </a:r>
            <a:r>
              <a:rPr lang="fr-FR" dirty="0" err="1"/>
              <a:t>pèmèt</a:t>
            </a:r>
            <a:r>
              <a:rPr lang="fr-FR" dirty="0"/>
              <a:t> </a:t>
            </a:r>
            <a:r>
              <a:rPr lang="fr-FR" dirty="0" err="1"/>
              <a:t>yo</a:t>
            </a:r>
            <a:r>
              <a:rPr lang="fr-FR" dirty="0"/>
              <a:t> </a:t>
            </a:r>
            <a:r>
              <a:rPr lang="fr-FR" dirty="0" err="1"/>
              <a:t>rekonèt</a:t>
            </a:r>
            <a:r>
              <a:rPr lang="fr-FR" dirty="0"/>
              <a:t> </a:t>
            </a:r>
            <a:r>
              <a:rPr lang="fr-FR" dirty="0" err="1"/>
              <a:t>danje</a:t>
            </a:r>
            <a:r>
              <a:rPr lang="fr-FR" dirty="0"/>
              <a:t> </a:t>
            </a:r>
            <a:r>
              <a:rPr lang="fr-FR" dirty="0" err="1"/>
              <a:t>natirèl</a:t>
            </a:r>
            <a:r>
              <a:rPr lang="fr-FR" dirty="0"/>
              <a:t> sa </a:t>
            </a:r>
            <a:r>
              <a:rPr lang="fr-FR" dirty="0" err="1"/>
              <a:t>yo</a:t>
            </a:r>
            <a:r>
              <a:rPr lang="fr-FR" dirty="0"/>
              <a:t> nan </a:t>
            </a:r>
            <a:r>
              <a:rPr lang="fr-FR" dirty="0" err="1"/>
              <a:t>zòn</a:t>
            </a:r>
            <a:r>
              <a:rPr lang="fr-FR" dirty="0"/>
              <a:t> </a:t>
            </a:r>
            <a:r>
              <a:rPr lang="fr-FR" dirty="0" err="1"/>
              <a:t>bò</a:t>
            </a:r>
            <a:r>
              <a:rPr lang="fr-FR" dirty="0"/>
              <a:t> </a:t>
            </a:r>
            <a:r>
              <a:rPr lang="fr-FR" dirty="0" err="1"/>
              <a:t>lakay</a:t>
            </a:r>
            <a:r>
              <a:rPr lang="fr-FR" dirty="0"/>
              <a:t> </a:t>
            </a:r>
            <a:r>
              <a:rPr lang="fr-FR" dirty="0" err="1"/>
              <a:t>yo</a:t>
            </a:r>
            <a:r>
              <a:rPr lang="fr-FR" dirty="0"/>
              <a:t> ; </a:t>
            </a:r>
          </a:p>
          <a:p>
            <a:pPr lvl="0"/>
            <a:r>
              <a:rPr lang="fr-FR" dirty="0" err="1"/>
              <a:t>Fòme</a:t>
            </a:r>
            <a:r>
              <a:rPr lang="fr-FR" dirty="0"/>
              <a:t> </a:t>
            </a:r>
            <a:r>
              <a:rPr lang="fr-FR" dirty="0" err="1"/>
              <a:t>patisipan</a:t>
            </a:r>
            <a:r>
              <a:rPr lang="fr-FR" dirty="0"/>
              <a:t> </a:t>
            </a:r>
            <a:r>
              <a:rPr lang="fr-FR" dirty="0" err="1"/>
              <a:t>yo</a:t>
            </a:r>
            <a:r>
              <a:rPr lang="fr-FR" dirty="0"/>
              <a:t> pou ka </a:t>
            </a:r>
            <a:r>
              <a:rPr lang="fr-FR" dirty="0" err="1"/>
              <a:t>fè</a:t>
            </a:r>
            <a:r>
              <a:rPr lang="fr-FR" dirty="0"/>
              <a:t> </a:t>
            </a:r>
            <a:r>
              <a:rPr lang="fr-FR" dirty="0" err="1"/>
              <a:t>yon</a:t>
            </a:r>
            <a:r>
              <a:rPr lang="fr-FR" dirty="0"/>
              <a:t> </a:t>
            </a:r>
            <a:r>
              <a:rPr lang="fr-FR" dirty="0" err="1"/>
              <a:t>analiz</a:t>
            </a:r>
            <a:r>
              <a:rPr lang="fr-FR" dirty="0"/>
              <a:t> </a:t>
            </a:r>
            <a:r>
              <a:rPr lang="fr-FR" dirty="0" err="1"/>
              <a:t>risk</a:t>
            </a:r>
            <a:r>
              <a:rPr lang="fr-FR" dirty="0"/>
              <a:t> </a:t>
            </a:r>
            <a:r>
              <a:rPr lang="fr-FR" dirty="0" err="1"/>
              <a:t>tou</a:t>
            </a:r>
            <a:r>
              <a:rPr lang="fr-FR" dirty="0"/>
              <a:t> </a:t>
            </a:r>
            <a:r>
              <a:rPr lang="fr-FR" dirty="0" err="1"/>
              <a:t>senp</a:t>
            </a:r>
            <a:r>
              <a:rPr lang="fr-FR" dirty="0"/>
              <a:t> </a:t>
            </a:r>
            <a:r>
              <a:rPr lang="fr-FR" dirty="0" err="1"/>
              <a:t>lè</a:t>
            </a:r>
            <a:r>
              <a:rPr lang="fr-FR" dirty="0"/>
              <a:t> </a:t>
            </a:r>
            <a:r>
              <a:rPr lang="fr-FR" dirty="0" err="1"/>
              <a:t>yo</a:t>
            </a:r>
            <a:r>
              <a:rPr lang="fr-FR" dirty="0"/>
              <a:t> </a:t>
            </a:r>
            <a:r>
              <a:rPr lang="fr-FR" dirty="0" err="1"/>
              <a:t>konsidere</a:t>
            </a:r>
            <a:r>
              <a:rPr lang="fr-FR" dirty="0"/>
              <a:t> </a:t>
            </a:r>
            <a:r>
              <a:rPr lang="fr-FR" dirty="0" err="1"/>
              <a:t>aleya</a:t>
            </a:r>
            <a:r>
              <a:rPr lang="fr-FR" dirty="0"/>
              <a:t> </a:t>
            </a:r>
            <a:r>
              <a:rPr lang="fr-FR" dirty="0" err="1"/>
              <a:t>yo</a:t>
            </a:r>
            <a:r>
              <a:rPr lang="fr-FR" dirty="0"/>
              <a:t> </a:t>
            </a:r>
            <a:r>
              <a:rPr lang="fr-FR" dirty="0" err="1"/>
              <a:t>ak</a:t>
            </a:r>
            <a:r>
              <a:rPr lang="fr-FR" dirty="0"/>
              <a:t> </a:t>
            </a:r>
            <a:r>
              <a:rPr lang="fr-FR" dirty="0" err="1"/>
              <a:t>vilnerablite</a:t>
            </a:r>
            <a:r>
              <a:rPr lang="fr-FR" dirty="0"/>
              <a:t> </a:t>
            </a:r>
            <a:r>
              <a:rPr lang="fr-FR" dirty="0" err="1"/>
              <a:t>yo</a:t>
            </a:r>
            <a:r>
              <a:rPr lang="fr-FR" dirty="0"/>
              <a:t> ; </a:t>
            </a:r>
          </a:p>
          <a:p>
            <a:pPr lvl="0"/>
            <a:r>
              <a:rPr lang="fr-FR" dirty="0" err="1"/>
              <a:t>Fè</a:t>
            </a:r>
            <a:r>
              <a:rPr lang="fr-FR" dirty="0"/>
              <a:t> </a:t>
            </a:r>
            <a:r>
              <a:rPr lang="fr-FR" dirty="0" err="1"/>
              <a:t>yo</a:t>
            </a:r>
            <a:r>
              <a:rPr lang="fr-FR" dirty="0"/>
              <a:t> </a:t>
            </a:r>
            <a:r>
              <a:rPr lang="fr-FR" dirty="0" err="1"/>
              <a:t>konnen</a:t>
            </a:r>
            <a:r>
              <a:rPr lang="fr-FR" dirty="0"/>
              <a:t> bon </a:t>
            </a:r>
            <a:r>
              <a:rPr lang="fr-FR" dirty="0" err="1"/>
              <a:t>konpòtman</a:t>
            </a:r>
            <a:r>
              <a:rPr lang="fr-FR" dirty="0"/>
              <a:t> </a:t>
            </a:r>
            <a:r>
              <a:rPr lang="fr-FR" dirty="0" err="1"/>
              <a:t>yo</a:t>
            </a:r>
            <a:r>
              <a:rPr lang="fr-FR" dirty="0"/>
              <a:t> </a:t>
            </a:r>
            <a:r>
              <a:rPr lang="fr-FR" dirty="0" err="1"/>
              <a:t>dwe</a:t>
            </a:r>
            <a:r>
              <a:rPr lang="fr-FR" dirty="0"/>
              <a:t> adopte </a:t>
            </a:r>
            <a:r>
              <a:rPr lang="fr-FR" dirty="0" err="1"/>
              <a:t>fas</a:t>
            </a:r>
            <a:r>
              <a:rPr lang="fr-FR" dirty="0"/>
              <a:t> a </a:t>
            </a:r>
            <a:r>
              <a:rPr lang="fr-FR" dirty="0" err="1"/>
              <a:t>chak</a:t>
            </a:r>
            <a:r>
              <a:rPr lang="fr-FR" dirty="0"/>
              <a:t> </a:t>
            </a:r>
            <a:r>
              <a:rPr lang="fr-FR" dirty="0" err="1"/>
              <a:t>danje</a:t>
            </a:r>
            <a:r>
              <a:rPr lang="fr-FR" dirty="0"/>
              <a:t> sa </a:t>
            </a:r>
            <a:r>
              <a:rPr lang="fr-FR" dirty="0" err="1"/>
              <a:t>yo</a:t>
            </a:r>
            <a:r>
              <a:rPr lang="fr-FR" dirty="0"/>
              <a:t>.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845" y="120593"/>
            <a:ext cx="1981372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940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011" y="2458486"/>
            <a:ext cx="4580689" cy="1325563"/>
          </a:xfrm>
        </p:spPr>
        <p:txBody>
          <a:bodyPr/>
          <a:lstStyle/>
          <a:p>
            <a:r>
              <a:rPr lang="en-GB" b="1" u="sng" dirty="0" err="1" smtClean="0">
                <a:solidFill>
                  <a:srgbClr val="C00000"/>
                </a:solidFill>
              </a:rPr>
              <a:t>Strikti</a:t>
            </a:r>
            <a:r>
              <a:rPr lang="en-GB" b="1" u="sng" dirty="0" smtClean="0">
                <a:solidFill>
                  <a:srgbClr val="C00000"/>
                </a:solidFill>
              </a:rPr>
              <a:t> </a:t>
            </a:r>
            <a:r>
              <a:rPr lang="en-GB" b="1" u="sng" dirty="0" err="1" smtClean="0">
                <a:solidFill>
                  <a:srgbClr val="C00000"/>
                </a:solidFill>
              </a:rPr>
              <a:t>fòmasyon</a:t>
            </a:r>
            <a:r>
              <a:rPr lang="en-GB" b="1" u="sng" dirty="0" smtClean="0">
                <a:solidFill>
                  <a:srgbClr val="C00000"/>
                </a:solidFill>
              </a:rPr>
              <a:t> an</a:t>
            </a:r>
            <a:endParaRPr lang="de-CH" b="1" u="sng" dirty="0">
              <a:solidFill>
                <a:srgbClr val="C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0300" y="50027"/>
            <a:ext cx="7179193" cy="674447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845" y="120593"/>
            <a:ext cx="1981372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65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800" y="844731"/>
            <a:ext cx="10515600" cy="680857"/>
          </a:xfrm>
        </p:spPr>
        <p:txBody>
          <a:bodyPr>
            <a:normAutofit fontScale="90000"/>
          </a:bodyPr>
          <a:lstStyle/>
          <a:p>
            <a:r>
              <a:rPr lang="fr-FR" b="1" dirty="0" err="1" smtClean="0">
                <a:solidFill>
                  <a:srgbClr val="C00000"/>
                </a:solidFill>
              </a:rPr>
              <a:t>Metòd</a:t>
            </a:r>
            <a:r>
              <a:rPr lang="fr-FR" b="1" dirty="0" smtClean="0">
                <a:solidFill>
                  <a:srgbClr val="C00000"/>
                </a:solidFill>
              </a:rPr>
              <a:t> </a:t>
            </a:r>
            <a:r>
              <a:rPr lang="fr-FR" b="1" dirty="0" err="1" smtClean="0">
                <a:solidFill>
                  <a:srgbClr val="C00000"/>
                </a:solidFill>
              </a:rPr>
              <a:t>animasyon</a:t>
            </a:r>
            <a:r>
              <a:rPr lang="fr-FR" b="1" dirty="0" smtClean="0">
                <a:solidFill>
                  <a:srgbClr val="C00000"/>
                </a:solidFill>
              </a:rPr>
              <a:t> </a:t>
            </a:r>
            <a:r>
              <a:rPr lang="fr-FR" b="1" dirty="0" err="1" smtClean="0">
                <a:solidFill>
                  <a:srgbClr val="C00000"/>
                </a:solidFill>
              </a:rPr>
              <a:t>fòmasyon</a:t>
            </a:r>
            <a:r>
              <a:rPr lang="fr-FR" b="1" dirty="0" smtClean="0">
                <a:solidFill>
                  <a:srgbClr val="C00000"/>
                </a:solidFill>
              </a:rPr>
              <a:t> an</a:t>
            </a:r>
            <a:endParaRPr lang="fr-FR" b="1" dirty="0">
              <a:solidFill>
                <a:srgbClr val="C0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845" y="1677988"/>
            <a:ext cx="2657939" cy="1583372"/>
          </a:xfrm>
        </p:spPr>
      </p:pic>
      <p:sp>
        <p:nvSpPr>
          <p:cNvPr id="3" name="TextBox 2"/>
          <p:cNvSpPr txBox="1"/>
          <p:nvPr/>
        </p:nvSpPr>
        <p:spPr>
          <a:xfrm>
            <a:off x="4854843" y="1677988"/>
            <a:ext cx="699425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err="1" smtClean="0"/>
              <a:t>Pandan</a:t>
            </a:r>
            <a:r>
              <a:rPr lang="fr-FR" sz="3200" dirty="0" smtClean="0"/>
              <a:t> 3 </a:t>
            </a:r>
            <a:r>
              <a:rPr lang="fr-FR" sz="3200" dirty="0" err="1" smtClean="0"/>
              <a:t>jou</a:t>
            </a:r>
            <a:r>
              <a:rPr lang="fr-FR" sz="3200" dirty="0" smtClean="0"/>
              <a:t> </a:t>
            </a:r>
            <a:r>
              <a:rPr lang="fr-FR" sz="3200" dirty="0" err="1" smtClean="0"/>
              <a:t>fòmasyon</a:t>
            </a:r>
            <a:r>
              <a:rPr lang="fr-FR" sz="3200" dirty="0" smtClean="0"/>
              <a:t> an </a:t>
            </a:r>
            <a:r>
              <a:rPr lang="fr-FR" sz="3200" dirty="0" err="1" smtClean="0"/>
              <a:t>ap</a:t>
            </a:r>
            <a:r>
              <a:rPr lang="fr-FR" sz="3200" dirty="0" smtClean="0"/>
              <a:t> </a:t>
            </a:r>
            <a:r>
              <a:rPr lang="fr-FR" sz="3200" dirty="0" err="1" smtClean="0"/>
              <a:t>gen</a:t>
            </a:r>
            <a:r>
              <a:rPr lang="fr-FR" sz="3200" dirty="0" smtClean="0"/>
              <a:t>:</a:t>
            </a:r>
          </a:p>
          <a:p>
            <a:endParaRPr lang="fr-FR" sz="32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3200" dirty="0" err="1" smtClean="0"/>
              <a:t>Prezantasyon</a:t>
            </a:r>
            <a:r>
              <a:rPr lang="fr-FR" sz="3200" dirty="0" smtClean="0"/>
              <a:t> </a:t>
            </a:r>
            <a:r>
              <a:rPr lang="fr-FR" sz="3200" dirty="0" err="1" smtClean="0"/>
              <a:t>fòmatè</a:t>
            </a:r>
            <a:r>
              <a:rPr lang="fr-FR" sz="3200" dirty="0" smtClean="0"/>
              <a:t> </a:t>
            </a:r>
            <a:r>
              <a:rPr lang="fr-FR" sz="3200" dirty="0" err="1" smtClean="0"/>
              <a:t>yo</a:t>
            </a:r>
            <a:endParaRPr lang="fr-FR" sz="32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3200" dirty="0" err="1" smtClean="0"/>
              <a:t>Atelye</a:t>
            </a:r>
            <a:r>
              <a:rPr lang="fr-FR" sz="3200" dirty="0" smtClean="0"/>
              <a:t> </a:t>
            </a:r>
            <a:r>
              <a:rPr lang="fr-FR" sz="3200" dirty="0" err="1" smtClean="0"/>
              <a:t>travay</a:t>
            </a:r>
            <a:r>
              <a:rPr lang="fr-FR" sz="3200" dirty="0" smtClean="0"/>
              <a:t> an </a:t>
            </a:r>
            <a:r>
              <a:rPr lang="fr-FR" sz="3200" dirty="0" err="1" smtClean="0"/>
              <a:t>gwoup</a:t>
            </a:r>
            <a:endParaRPr lang="fr-FR" sz="32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3200" dirty="0" err="1" smtClean="0"/>
              <a:t>Prezantasyon</a:t>
            </a:r>
            <a:r>
              <a:rPr lang="fr-FR" sz="3200" dirty="0" smtClean="0"/>
              <a:t> </a:t>
            </a:r>
            <a:r>
              <a:rPr lang="fr-FR" sz="3200" dirty="0" err="1" smtClean="0"/>
              <a:t>patisipan</a:t>
            </a:r>
            <a:r>
              <a:rPr lang="fr-FR" sz="3200" dirty="0" smtClean="0"/>
              <a:t> </a:t>
            </a:r>
            <a:r>
              <a:rPr lang="fr-FR" sz="3200" dirty="0" err="1" smtClean="0"/>
              <a:t>yo</a:t>
            </a:r>
            <a:endParaRPr lang="fr-FR" sz="32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3200" dirty="0" err="1" smtClean="0"/>
              <a:t>Videyo</a:t>
            </a:r>
            <a:endParaRPr lang="fr-FR" sz="32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3200" dirty="0" err="1" smtClean="0"/>
              <a:t>Vzit</a:t>
            </a:r>
            <a:r>
              <a:rPr lang="fr-FR" sz="3200" dirty="0" smtClean="0"/>
              <a:t> </a:t>
            </a:r>
            <a:r>
              <a:rPr lang="fr-FR" sz="3200" dirty="0" err="1" smtClean="0"/>
              <a:t>teren</a:t>
            </a:r>
            <a:endParaRPr lang="fr-FR" sz="3200" dirty="0" smtClean="0"/>
          </a:p>
          <a:p>
            <a:r>
              <a:rPr lang="fr-FR" sz="3200" dirty="0" err="1" smtClean="0"/>
              <a:t>elatriye</a:t>
            </a:r>
            <a:endParaRPr lang="fr-FR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845" y="120593"/>
            <a:ext cx="1981372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45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347" y="939007"/>
            <a:ext cx="5400675" cy="3743325"/>
          </a:xfrm>
          <a:prstGeom prst="rect">
            <a:avLst/>
          </a:prstGeom>
        </p:spPr>
      </p:pic>
      <p:pic>
        <p:nvPicPr>
          <p:cNvPr id="1026" name="Picture 2" descr="Corbeille à papier métallique noire - Poubelle de bureau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885" y="2338939"/>
            <a:ext cx="3581398" cy="3083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697511" y="5321299"/>
            <a:ext cx="327846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7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KÒBÈY</a:t>
            </a:r>
            <a:endParaRPr lang="fr-FR" sz="72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845" y="120593"/>
            <a:ext cx="1981372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20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219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Bradley Hand ITC</vt:lpstr>
      <vt:lpstr>Calibri</vt:lpstr>
      <vt:lpstr>Calibri Light</vt:lpstr>
      <vt:lpstr>Harlow Solid Italic</vt:lpstr>
      <vt:lpstr>Wingdings</vt:lpstr>
      <vt:lpstr>Office Theme</vt:lpstr>
      <vt:lpstr>Byenvini</vt:lpstr>
      <vt:lpstr>Gran objektif fòmasyon an</vt:lpstr>
      <vt:lpstr>Objektif k ap pèmèt nou atenn gran objektif la</vt:lpstr>
      <vt:lpstr>Strikti fòmasyon an</vt:lpstr>
      <vt:lpstr>Metòd animasyon fòmasyon an</vt:lpstr>
      <vt:lpstr>PowerPoint Presentation</vt:lpstr>
    </vt:vector>
  </TitlesOfParts>
  <Company>EDA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Byenvini</dc:title>
  <dc:creator>Dessin Jean-Carls</dc:creator>
  <cp:lastModifiedBy>Franck Junior</cp:lastModifiedBy>
  <cp:revision>23</cp:revision>
  <dcterms:created xsi:type="dcterms:W3CDTF">2021-02-11T14:57:44Z</dcterms:created>
  <dcterms:modified xsi:type="dcterms:W3CDTF">2023-08-23T12:34:51Z</dcterms:modified>
</cp:coreProperties>
</file>