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>
  <p:sldMasterIdLst>
    <p:sldMasterId id="2147483648" r:id="rId1"/>
  </p:sldMasterIdLst>
  <p:sldIdLst>
    <p:sldId id="259" r:id="rId2"/>
    <p:sldId id="260" r:id="rId3"/>
    <p:sldId id="278" r:id="rId4"/>
    <p:sldId id="279" r:id="rId5"/>
    <p:sldId id="280" r:id="rId6"/>
    <p:sldId id="281" r:id="rId7"/>
    <p:sldId id="282" r:id="rId8"/>
    <p:sldId id="283" r:id="rId9"/>
    <p:sldId id="277" r:id="rId10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658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727830" y="1581658"/>
            <a:ext cx="473633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69136" y="1056132"/>
            <a:ext cx="9199245" cy="573405"/>
          </a:xfrm>
          <a:custGeom>
            <a:avLst/>
            <a:gdLst/>
            <a:ahLst/>
            <a:cxnLst/>
            <a:rect l="l" t="t" r="r" b="b"/>
            <a:pathLst>
              <a:path w="9199245" h="573405">
                <a:moveTo>
                  <a:pt x="9198864" y="0"/>
                </a:moveTo>
                <a:lnTo>
                  <a:pt x="0" y="0"/>
                </a:lnTo>
                <a:lnTo>
                  <a:pt x="0" y="573024"/>
                </a:lnTo>
                <a:lnTo>
                  <a:pt x="9198864" y="573024"/>
                </a:lnTo>
                <a:lnTo>
                  <a:pt x="9198864" y="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00523" y="1061719"/>
            <a:ext cx="1790953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54200" y="1817751"/>
            <a:ext cx="9549130" cy="4524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5400" y="1524000"/>
            <a:ext cx="9199245" cy="2154436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de-CH" spc="-5" dirty="0" smtClean="0"/>
              <a:t/>
            </a:r>
            <a:br>
              <a:rPr lang="de-CH" spc="-5" dirty="0" smtClean="0"/>
            </a:br>
            <a:r>
              <a:rPr lang="de-CH" spc="-5" dirty="0" smtClean="0"/>
              <a:t>LESON </a:t>
            </a:r>
            <a:br>
              <a:rPr lang="de-CH" spc="-5" dirty="0" smtClean="0"/>
            </a:br>
            <a:r>
              <a:rPr lang="de-CH" spc="-5" dirty="0" smtClean="0"/>
              <a:t> OPERASYON AK LOJISTIK</a:t>
            </a:r>
            <a:r>
              <a:rPr lang="de-CH" spc="-5" dirty="0"/>
              <a:t/>
            </a:r>
            <a:br>
              <a:rPr lang="de-CH" spc="-5" dirty="0"/>
            </a:br>
            <a:endParaRPr lang="de-CH" spc="-5" dirty="0"/>
          </a:p>
        </p:txBody>
      </p:sp>
      <p:pic>
        <p:nvPicPr>
          <p:cNvPr id="5" name="Picture 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990600"/>
            <a:ext cx="9753600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>OBJEKTIF:</a:t>
            </a:r>
            <a:endParaRPr lang="en-US" spc="-5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524000" y="1707609"/>
            <a:ext cx="9829800" cy="3702591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kern="0" dirty="0" err="1" smtClean="0">
                <a:latin typeface="Arial" pitchFamily="34" charset="0"/>
                <a:cs typeface="Arial" pitchFamily="34" charset="0"/>
              </a:rPr>
              <a:t>Dekri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pou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pipiti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2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aktivite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kle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ki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kapab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kondwi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a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reyalizasyon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yon EDAB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sou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 smtClean="0">
                <a:latin typeface="Arial" pitchFamily="34" charset="0"/>
                <a:cs typeface="Arial" pitchFamily="34" charset="0"/>
              </a:rPr>
              <a:t>tèren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kern="0" dirty="0">
                <a:latin typeface="Arial" pitchFamily="34" charset="0"/>
                <a:cs typeface="Arial" pitchFamily="34" charset="0"/>
              </a:rPr>
              <a:t>Site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pou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pipiti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3 </a:t>
            </a:r>
            <a:r>
              <a:rPr lang="en-US" sz="2800" kern="0" dirty="0" err="1" smtClean="0">
                <a:latin typeface="Arial" pitchFamily="34" charset="0"/>
                <a:cs typeface="Arial" pitchFamily="34" charset="0"/>
              </a:rPr>
              <a:t>kritè</a:t>
            </a: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ki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ka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fasilite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yon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reyinyon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travay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reyisi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kern="0" dirty="0">
                <a:latin typeface="Arial" pitchFamily="34" charset="0"/>
                <a:cs typeface="Arial" pitchFamily="34" charset="0"/>
              </a:rPr>
              <a:t>Site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pou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pipiti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3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Materyèl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endispensab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pou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reyalizasyon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EDAB la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sou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teren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 2"/>
              <a:buNone/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 marL="274320" indent="-274320">
              <a:buFont typeface="Wingdings 2"/>
              <a:buChar char=""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990600"/>
            <a:ext cx="9753600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>OPERASYON QUID?</a:t>
            </a:r>
            <a:endParaRPr lang="en-US" spc="-5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484693" y="2133600"/>
            <a:ext cx="9829800" cy="3702591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faz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kote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nap mete an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egzekisyon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ansanm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planifikasyon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ki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te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fèt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nan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kad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yon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aktivite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oubyen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yon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pwojè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 2"/>
              <a:buNone/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 marL="274320" indent="-274320">
              <a:buFont typeface="Wingdings 2"/>
              <a:buChar char=""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26047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990600"/>
            <a:ext cx="9753600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err="1" smtClean="0"/>
              <a:t>Lojistik</a:t>
            </a:r>
            <a:endParaRPr lang="en-US" spc="-5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484693" y="2133600"/>
            <a:ext cx="9829800" cy="3702591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fr-FR" altLang="de-DE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fr-FR" alt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fr-FR" altLang="de-DE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Ansanm</a:t>
            </a:r>
            <a:r>
              <a:rPr lang="fr-FR" alt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materyèl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mwayen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transpò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pou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fasilite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deplwaman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pou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reyalize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EDAB la sou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tèren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2800" kern="0" dirty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 marL="274320" indent="-274320">
              <a:buFont typeface="Wingdings 2"/>
              <a:buChar char=""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83037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990600"/>
            <a:ext cx="9753600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>AKTIVITE KLE!</a:t>
            </a:r>
            <a:endParaRPr lang="en-US" spc="-5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484693" y="2133600"/>
            <a:ext cx="9829800" cy="3702591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fr-FR" altLang="de-DE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fr-FR" alt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fr-FR" altLang="de-DE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Reyinyon</a:t>
            </a:r>
            <a:r>
              <a:rPr lang="fr-FR" alt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travay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pou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aktivasyon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ekip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la.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Apwovizyònman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lojistik</a:t>
            </a: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 marL="274320" indent="-274320">
              <a:buFont typeface="Wingdings 2"/>
              <a:buChar char=""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5260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990600"/>
            <a:ext cx="9753600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>REYINYON</a:t>
            </a:r>
            <a:endParaRPr lang="en-US" spc="-5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484693" y="2133600"/>
            <a:ext cx="9829800" cy="3702591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800" kern="0" dirty="0" smtClean="0">
                <a:latin typeface="Arial" pitchFamily="34" charset="0"/>
                <a:cs typeface="Arial" pitchFamily="34" charset="0"/>
              </a:rPr>
              <a:t>Yon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reyinyon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travay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se yon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aktivite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ki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genyen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ladanl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yon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ansanm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moun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ki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prezan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sou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baz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envitasyon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ou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kern="0" dirty="0" err="1">
                <a:latin typeface="Arial" pitchFamily="34" charset="0"/>
                <a:cs typeface="Arial" pitchFamily="34" charset="0"/>
              </a:rPr>
              <a:t>konvokasyon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. 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US" sz="2800" kern="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n-US" sz="2800" kern="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800" i="1" kern="0" dirty="0" smtClean="0">
                <a:latin typeface="Arial" pitchFamily="34" charset="0"/>
                <a:cs typeface="Arial" pitchFamily="34" charset="0"/>
              </a:rPr>
              <a:t>NB: </a:t>
            </a:r>
            <a:r>
              <a:rPr lang="en-US" sz="2800" i="1" kern="0" dirty="0" err="1" smtClean="0">
                <a:latin typeface="Arial" pitchFamily="34" charset="0"/>
                <a:cs typeface="Arial" pitchFamily="34" charset="0"/>
              </a:rPr>
              <a:t>Prezans</a:t>
            </a:r>
            <a:r>
              <a:rPr lang="en-US" sz="2800" i="1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kern="0" dirty="0" err="1">
                <a:latin typeface="Arial" pitchFamily="34" charset="0"/>
                <a:cs typeface="Arial" pitchFamily="34" charset="0"/>
              </a:rPr>
              <a:t>sa</a:t>
            </a:r>
            <a:r>
              <a:rPr lang="en-US" sz="2800" i="1" kern="0" dirty="0">
                <a:latin typeface="Arial" pitchFamily="34" charset="0"/>
                <a:cs typeface="Arial" pitchFamily="34" charset="0"/>
              </a:rPr>
              <a:t> kapab </a:t>
            </a:r>
            <a:r>
              <a:rPr lang="en-US" sz="2800" i="1" kern="0" dirty="0" err="1">
                <a:latin typeface="Arial" pitchFamily="34" charset="0"/>
                <a:cs typeface="Arial" pitchFamily="34" charset="0"/>
              </a:rPr>
              <a:t>afiche</a:t>
            </a:r>
            <a:r>
              <a:rPr lang="en-US" sz="2800" i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kern="0" dirty="0" err="1">
                <a:latin typeface="Arial" pitchFamily="34" charset="0"/>
                <a:cs typeface="Arial" pitchFamily="34" charset="0"/>
              </a:rPr>
              <a:t>fizikman</a:t>
            </a:r>
            <a:r>
              <a:rPr lang="en-US" sz="2800" i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kern="0" dirty="0" err="1">
                <a:latin typeface="Arial" pitchFamily="34" charset="0"/>
                <a:cs typeface="Arial" pitchFamily="34" charset="0"/>
              </a:rPr>
              <a:t>oubyen</a:t>
            </a:r>
            <a:r>
              <a:rPr lang="en-US" sz="2800" i="1" kern="0" dirty="0">
                <a:latin typeface="Arial" pitchFamily="34" charset="0"/>
                <a:cs typeface="Arial" pitchFamily="34" charset="0"/>
              </a:rPr>
              <a:t> a </a:t>
            </a:r>
            <a:r>
              <a:rPr lang="en-US" sz="2800" i="1" kern="0" dirty="0" err="1">
                <a:latin typeface="Arial" pitchFamily="34" charset="0"/>
                <a:cs typeface="Arial" pitchFamily="34" charset="0"/>
              </a:rPr>
              <a:t>distans</a:t>
            </a:r>
            <a:r>
              <a:rPr lang="en-US" sz="2800" i="1" kern="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i="1" kern="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sz="2800" i="1" kern="0" dirty="0" err="1">
                <a:latin typeface="Arial" pitchFamily="34" charset="0"/>
                <a:cs typeface="Arial" pitchFamily="34" charset="0"/>
              </a:rPr>
              <a:t>travè</a:t>
            </a:r>
            <a:r>
              <a:rPr lang="en-US" sz="2800" i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kern="0" dirty="0" err="1">
                <a:latin typeface="Arial" pitchFamily="34" charset="0"/>
                <a:cs typeface="Arial" pitchFamily="34" charset="0"/>
              </a:rPr>
              <a:t>telefòn</a:t>
            </a:r>
            <a:r>
              <a:rPr lang="en-US" sz="2800" i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kern="0" dirty="0" err="1">
                <a:latin typeface="Arial" pitchFamily="34" charset="0"/>
                <a:cs typeface="Arial" pitchFamily="34" charset="0"/>
              </a:rPr>
              <a:t>ou</a:t>
            </a:r>
            <a:r>
              <a:rPr lang="en-US" sz="2800" i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kern="0" dirty="0" err="1">
                <a:latin typeface="Arial" pitchFamily="34" charset="0"/>
                <a:cs typeface="Arial" pitchFamily="34" charset="0"/>
              </a:rPr>
              <a:t>rezo</a:t>
            </a:r>
            <a:r>
              <a:rPr lang="en-US" sz="2800" i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kern="0" dirty="0" err="1">
                <a:latin typeface="Arial" pitchFamily="34" charset="0"/>
                <a:cs typeface="Arial" pitchFamily="34" charset="0"/>
              </a:rPr>
              <a:t>sosyal</a:t>
            </a:r>
            <a:r>
              <a:rPr lang="en-US" sz="2800" i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kern="0" dirty="0" err="1">
                <a:latin typeface="Arial" pitchFamily="34" charset="0"/>
                <a:cs typeface="Arial" pitchFamily="34" charset="0"/>
              </a:rPr>
              <a:t>yo</a:t>
            </a:r>
            <a:r>
              <a:rPr lang="en-US" sz="2800" i="1" kern="0" dirty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defRPr/>
            </a:pPr>
            <a:r>
              <a:rPr lang="en-US" sz="2800" i="1" kern="0" dirty="0" err="1">
                <a:latin typeface="Arial" pitchFamily="34" charset="0"/>
                <a:cs typeface="Arial" pitchFamily="34" charset="0"/>
              </a:rPr>
              <a:t>Moun</a:t>
            </a:r>
            <a:r>
              <a:rPr lang="en-US" sz="2800" i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kern="0" dirty="0" err="1">
                <a:latin typeface="Arial" pitchFamily="34" charset="0"/>
                <a:cs typeface="Arial" pitchFamily="34" charset="0"/>
              </a:rPr>
              <a:t>sa</a:t>
            </a:r>
            <a:r>
              <a:rPr lang="en-US" sz="2800" i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kern="0" dirty="0" err="1">
                <a:latin typeface="Arial" pitchFamily="34" charset="0"/>
                <a:cs typeface="Arial" pitchFamily="34" charset="0"/>
              </a:rPr>
              <a:t>yo</a:t>
            </a:r>
            <a:r>
              <a:rPr lang="en-US" sz="2800" i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kern="0" dirty="0" err="1">
                <a:latin typeface="Arial" pitchFamily="34" charset="0"/>
                <a:cs typeface="Arial" pitchFamily="34" charset="0"/>
              </a:rPr>
              <a:t>reyini</a:t>
            </a:r>
            <a:r>
              <a:rPr lang="en-US" sz="2800" i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kern="0" dirty="0" err="1">
                <a:latin typeface="Arial" pitchFamily="34" charset="0"/>
                <a:cs typeface="Arial" pitchFamily="34" charset="0"/>
              </a:rPr>
              <a:t>pou</a:t>
            </a:r>
            <a:r>
              <a:rPr lang="en-US" sz="2800" i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kern="0" dirty="0" err="1">
                <a:latin typeface="Arial" pitchFamily="34" charset="0"/>
                <a:cs typeface="Arial" pitchFamily="34" charset="0"/>
              </a:rPr>
              <a:t>diskite</a:t>
            </a:r>
            <a:r>
              <a:rPr lang="en-US" sz="2800" i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kern="0" dirty="0" err="1">
                <a:latin typeface="Arial" pitchFamily="34" charset="0"/>
                <a:cs typeface="Arial" pitchFamily="34" charset="0"/>
              </a:rPr>
              <a:t>sou</a:t>
            </a:r>
            <a:r>
              <a:rPr lang="en-US" sz="2800" i="1" kern="0" dirty="0">
                <a:latin typeface="Arial" pitchFamily="34" charset="0"/>
                <a:cs typeface="Arial" pitchFamily="34" charset="0"/>
              </a:rPr>
              <a:t> yon </a:t>
            </a:r>
            <a:r>
              <a:rPr lang="en-US" sz="2800" i="1" kern="0" dirty="0" err="1">
                <a:latin typeface="Arial" pitchFamily="34" charset="0"/>
                <a:cs typeface="Arial" pitchFamily="34" charset="0"/>
              </a:rPr>
              <a:t>sijè</a:t>
            </a:r>
            <a:r>
              <a:rPr lang="en-US" sz="2800" i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kern="0" dirty="0" err="1">
                <a:latin typeface="Arial" pitchFamily="34" charset="0"/>
                <a:cs typeface="Arial" pitchFamily="34" charset="0"/>
              </a:rPr>
              <a:t>byen</a:t>
            </a:r>
            <a:r>
              <a:rPr lang="en-US" sz="2800" i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kern="0" dirty="0" err="1">
                <a:latin typeface="Arial" pitchFamily="34" charset="0"/>
                <a:cs typeface="Arial" pitchFamily="34" charset="0"/>
              </a:rPr>
              <a:t>defini</a:t>
            </a:r>
            <a:r>
              <a:rPr lang="en-US" sz="2800" kern="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 marL="274320" indent="-274320">
              <a:buFont typeface="Wingdings 2"/>
              <a:buChar char=""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29849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990600"/>
            <a:ext cx="9753600" cy="1077218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>KRITÈ POU REYISIT YON REYINYON DE TRAVAY.</a:t>
            </a:r>
            <a:endParaRPr lang="en-US" spc="-5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484693" y="2362200"/>
            <a:ext cx="9788289" cy="38100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  <a:defRPr/>
            </a:pPr>
            <a:r>
              <a:rPr lang="fr-FR" altLang="de-DE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Planifikasyon</a:t>
            </a:r>
            <a:endParaRPr lang="fr-FR" alt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Respè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lè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dat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defini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pou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reyinyon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fèt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Egzekite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reyinyon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an sou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baz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planifikasyon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te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fèt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Objektif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pwen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nan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òd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jou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kontwole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lè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..)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Kantite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moun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kap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prezan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dwe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fèt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fonksyon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gwosè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espas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la.</a:t>
            </a:r>
          </a:p>
          <a:p>
            <a:pPr>
              <a:buFont typeface="Wingdings 2"/>
              <a:buNone/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 marL="274320" indent="-274320">
              <a:buFont typeface="Wingdings 2"/>
              <a:buChar char=""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94823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990600"/>
            <a:ext cx="9753600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err="1" smtClean="0"/>
              <a:t>Materyèl</a:t>
            </a:r>
            <a:r>
              <a:rPr lang="fr-FR" dirty="0" smtClean="0"/>
              <a:t> </a:t>
            </a:r>
            <a:r>
              <a:rPr lang="fr-FR" dirty="0" err="1"/>
              <a:t>endispensab</a:t>
            </a:r>
            <a:endParaRPr lang="en-US" spc="-5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489311" y="1981200"/>
            <a:ext cx="9788289" cy="38100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fr-FR" altLang="de-DE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fr-FR" altLang="de-DE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Fòmilè</a:t>
            </a:r>
            <a:r>
              <a:rPr lang="fr-FR" alt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r-FR" altLang="de-DE" sz="2800" smtClean="0">
                <a:latin typeface="Arial" panose="020B0604020202020204" pitchFamily="34" charset="0"/>
                <a:cs typeface="Arial" panose="020B0604020202020204" pitchFamily="34" charset="0"/>
              </a:rPr>
              <a:t>nkèt</a:t>
            </a:r>
            <a:r>
              <a:rPr lang="fr-FR" alt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EDAB la,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Fòmilè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enfòmasyon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preyalab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pou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analiz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done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kaye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altLang="de-DE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Kreyon</a:t>
            </a:r>
            <a:r>
              <a:rPr lang="fr-FR" alt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>
              <a:defRPr/>
            </a:pPr>
            <a:endParaRPr lang="fr-FR" alt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fr-FR" altLang="de-DE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Lòt</a:t>
            </a:r>
            <a:r>
              <a:rPr lang="fr-FR" alt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materyèl</a:t>
            </a:r>
            <a:r>
              <a:rPr lang="fr-FR" alt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Bòt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kawoutwou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, Flash, Kat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jewografik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zòn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nan, </a:t>
            </a:r>
            <a:r>
              <a:rPr lang="fr-FR" alt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padsi</a:t>
            </a:r>
            <a:r>
              <a:rPr lang="fr-FR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>
              <a:buFont typeface="Wingdings 2"/>
              <a:buNone/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sz="2800" kern="0" dirty="0" smtClean="0">
              <a:latin typeface="Arial" pitchFamily="34" charset="0"/>
              <a:cs typeface="Arial" pitchFamily="34" charset="0"/>
            </a:endParaRPr>
          </a:p>
          <a:p>
            <a:pPr marL="274320" indent="-274320">
              <a:buFont typeface="Wingdings 2"/>
              <a:buChar char=""/>
              <a:defRPr/>
            </a:pPr>
            <a:endParaRPr lang="en-US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/>
              <a:buNone/>
              <a:defRPr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58718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1143000" y="2133600"/>
            <a:ext cx="9317546" cy="16764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defRPr/>
            </a:pPr>
            <a:r>
              <a:rPr lang="fr-FR" sz="3200" kern="0" dirty="0" err="1">
                <a:latin typeface="Arial" panose="020B0604020202020204" pitchFamily="34" charset="0"/>
                <a:cs typeface="Arial" panose="020B0604020202020204" pitchFamily="34" charset="0"/>
              </a:rPr>
              <a:t>Kesyon</a:t>
            </a:r>
            <a:r>
              <a:rPr lang="fr-FR" sz="3200" kern="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algn="ctr">
              <a:lnSpc>
                <a:spcPct val="120000"/>
              </a:lnSpc>
              <a:defRPr/>
            </a:pPr>
            <a:r>
              <a:rPr lang="fr-FR" sz="3200" kern="0" dirty="0" err="1">
                <a:latin typeface="Arial" panose="020B0604020202020204" pitchFamily="34" charset="0"/>
                <a:cs typeface="Arial" panose="020B0604020202020204" pitchFamily="34" charset="0"/>
              </a:rPr>
              <a:t>Mèsi</a:t>
            </a:r>
            <a:r>
              <a:rPr lang="fr-FR" sz="3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200" kern="0" dirty="0" err="1">
                <a:latin typeface="Arial" panose="020B0604020202020204" pitchFamily="34" charset="0"/>
                <a:cs typeface="Arial" panose="020B0604020202020204" pitchFamily="34" charset="0"/>
              </a:rPr>
              <a:t>anpil</a:t>
            </a:r>
            <a:r>
              <a:rPr lang="fr-FR" sz="3200" kern="0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226265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255</Words>
  <Application>Microsoft Office PowerPoint</Application>
  <PresentationFormat>Widescreen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 2</vt:lpstr>
      <vt:lpstr>Office Theme</vt:lpstr>
      <vt:lpstr> LESON   OPERASYON AK LOJISTIK </vt:lpstr>
      <vt:lpstr>OBJEKTIF:</vt:lpstr>
      <vt:lpstr>OPERASYON QUID?</vt:lpstr>
      <vt:lpstr>Lojistik</vt:lpstr>
      <vt:lpstr>AKTIVITE KLE!</vt:lpstr>
      <vt:lpstr>REYINYON</vt:lpstr>
      <vt:lpstr>KRITÈ POU REYISIT YON REYINYON DE TRAVAY.</vt:lpstr>
      <vt:lpstr>Materyèl endispensab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projet adaptation des manuels GRD dans le cadre de l’implémentation des activités du programme Parhafs.  Partenariat:  DGPC/Ambassade de suisse, bureau de Port Salut.   Intervenant : Samuel Dérice, Officier de projets Parhafs  Janvier 2022</dc:title>
  <dc:creator>Lenovo</dc:creator>
  <cp:lastModifiedBy>Franck Junior</cp:lastModifiedBy>
  <cp:revision>38</cp:revision>
  <dcterms:created xsi:type="dcterms:W3CDTF">2023-08-14T17:01:13Z</dcterms:created>
  <dcterms:modified xsi:type="dcterms:W3CDTF">2023-08-24T12:11:14Z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2023-08-14T00:00:00Z</vt:filetime>
  </property>
</Properties>
</file>