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sldIdLst>
    <p:sldId id="259" r:id="rId2"/>
    <p:sldId id="260" r:id="rId3"/>
    <p:sldId id="278" r:id="rId4"/>
    <p:sldId id="279" r:id="rId5"/>
    <p:sldId id="280" r:id="rId6"/>
    <p:sldId id="281" r:id="rId7"/>
    <p:sldId id="282" r:id="rId8"/>
    <p:sldId id="283" r:id="rId9"/>
    <p:sldId id="277" r:id="rId10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27830" y="1581658"/>
            <a:ext cx="473633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9136" y="1056132"/>
            <a:ext cx="9199245" cy="573405"/>
          </a:xfrm>
          <a:custGeom>
            <a:avLst/>
            <a:gdLst/>
            <a:ahLst/>
            <a:cxnLst/>
            <a:rect l="l" t="t" r="r" b="b"/>
            <a:pathLst>
              <a:path w="9199245" h="573405">
                <a:moveTo>
                  <a:pt x="9198864" y="0"/>
                </a:moveTo>
                <a:lnTo>
                  <a:pt x="0" y="0"/>
                </a:lnTo>
                <a:lnTo>
                  <a:pt x="0" y="573024"/>
                </a:lnTo>
                <a:lnTo>
                  <a:pt x="9198864" y="573024"/>
                </a:lnTo>
                <a:lnTo>
                  <a:pt x="9198864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523" y="1061719"/>
            <a:ext cx="17909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4200" y="1817751"/>
            <a:ext cx="9549130" cy="4524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1524000"/>
            <a:ext cx="9199245" cy="2154436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de-CH" spc="-5" dirty="0" smtClean="0"/>
              <a:t/>
            </a:r>
            <a:br>
              <a:rPr lang="de-CH" spc="-5" dirty="0" smtClean="0"/>
            </a:br>
            <a:r>
              <a:rPr lang="de-CH" spc="-5" dirty="0" smtClean="0"/>
              <a:t>LESON </a:t>
            </a:r>
            <a:br>
              <a:rPr lang="de-CH" spc="-5" dirty="0" smtClean="0"/>
            </a:br>
            <a:r>
              <a:rPr lang="de-CH" spc="-5" dirty="0" smtClean="0"/>
              <a:t> OPERASYON AK LOJISTIK</a:t>
            </a:r>
            <a:r>
              <a:rPr lang="de-CH" spc="-5" dirty="0"/>
              <a:t/>
            </a:r>
            <a:br>
              <a:rPr lang="de-CH" spc="-5" dirty="0"/>
            </a:br>
            <a:endParaRPr lang="de-CH" spc="-5" dirty="0"/>
          </a:p>
        </p:txBody>
      </p:sp>
      <p:pic>
        <p:nvPicPr>
          <p:cNvPr id="5" name="Picture 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OBJEKTIF: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1707609"/>
            <a:ext cx="9829800" cy="370259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Dekri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pipiti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aktivite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kle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kapab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kondwi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reyalizasyon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yon EDAB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tèren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Site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pipiti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kritè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ka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fasilite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yon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reyinyon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travay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reyisi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kern="0" dirty="0">
                <a:latin typeface="Arial" pitchFamily="34" charset="0"/>
                <a:cs typeface="Arial" pitchFamily="34" charset="0"/>
              </a:rPr>
              <a:t>Site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pipiti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Materyèl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endispensab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reyalizasyon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EDAB la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teren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OPERASYON QUID?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133600"/>
            <a:ext cx="9829800" cy="370259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faz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kote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nap mete an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egzekisyon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ansanm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planifikasyon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fèt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nan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kad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yon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aktivite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oubyen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yon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pwojè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604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err="1" smtClean="0"/>
              <a:t>Lojistik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133600"/>
            <a:ext cx="9829800" cy="370259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fr-FR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r-FR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Ansanm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materyèl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mwayen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transpò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fasilite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deplwaman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reyalize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EDAB la sou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tèren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303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AKTIVITE KLE!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133600"/>
            <a:ext cx="9829800" cy="370259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fr-FR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r-FR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Reyinyon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travay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aktivasyon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ekip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la.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Apwovizyònman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lojistik</a:t>
            </a: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26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REYINYON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133600"/>
            <a:ext cx="9829800" cy="370259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Yon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reyinyon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travay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se yon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aktivite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genyen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ladanl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yon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ansanm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moun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prezan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sou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baz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envitasyon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ou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kern="0" dirty="0" err="1">
                <a:latin typeface="Arial" pitchFamily="34" charset="0"/>
                <a:cs typeface="Arial" pitchFamily="34" charset="0"/>
              </a:rPr>
              <a:t>konvokasyon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sz="2800" kern="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i="1" kern="0" dirty="0" smtClean="0">
                <a:latin typeface="Arial" pitchFamily="34" charset="0"/>
                <a:cs typeface="Arial" pitchFamily="34" charset="0"/>
              </a:rPr>
              <a:t>NB: </a:t>
            </a:r>
            <a:r>
              <a:rPr lang="en-US" sz="2800" i="1" kern="0" dirty="0" err="1" smtClean="0">
                <a:latin typeface="Arial" pitchFamily="34" charset="0"/>
                <a:cs typeface="Arial" pitchFamily="34" charset="0"/>
              </a:rPr>
              <a:t>Prezans</a:t>
            </a:r>
            <a:r>
              <a:rPr lang="en-US" sz="2800" i="1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kapab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afiche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fizikman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oubyen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distans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i="1" kern="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travè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telefòn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ou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rezo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sosyal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yo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Moun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yo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reyini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pou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diskite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sou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yon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sijè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byen</a:t>
            </a:r>
            <a:r>
              <a:rPr lang="en-US" sz="2800" i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kern="0" dirty="0" err="1">
                <a:latin typeface="Arial" pitchFamily="34" charset="0"/>
                <a:cs typeface="Arial" pitchFamily="34" charset="0"/>
              </a:rPr>
              <a:t>defini</a:t>
            </a:r>
            <a:r>
              <a:rPr lang="en-US" sz="2800" kern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984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1077218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smtClean="0"/>
              <a:t>KRITÈ POU REYISIT YON REYINYON DE TRAVAY.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4693" y="2362200"/>
            <a:ext cx="9788289" cy="3810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  <a:defRPr/>
            </a:pP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Planifikasyon</a:t>
            </a:r>
            <a:endParaRPr lang="fr-FR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Respè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lè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defini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reyinyon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fèt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Egzekite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reyinyon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an sou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baz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planifikasyon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te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fèt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Objektif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pwen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òd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jou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kontwole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lè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..)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Kantite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moun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kap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prezan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dwe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fèt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fonksyon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gwosè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espas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la.</a:t>
            </a: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4823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990600"/>
            <a:ext cx="9753600" cy="538609"/>
          </a:xfrm>
          <a:prstGeom prst="rect">
            <a:avLst/>
          </a:prstGeom>
          <a:solidFill>
            <a:srgbClr val="D5DCE4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fr-FR" dirty="0" err="1" smtClean="0"/>
              <a:t>Materyèl</a:t>
            </a:r>
            <a:r>
              <a:rPr lang="fr-FR" dirty="0" smtClean="0"/>
              <a:t> </a:t>
            </a:r>
            <a:r>
              <a:rPr lang="fr-FR" dirty="0" err="1"/>
              <a:t>endispensab</a:t>
            </a:r>
            <a:endParaRPr lang="en-US" spc="-5" dirty="0"/>
          </a:p>
        </p:txBody>
      </p:sp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89311" y="1981200"/>
            <a:ext cx="9788289" cy="3810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Fòmilè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altLang="de-DE" sz="2800" smtClean="0">
                <a:latin typeface="Arial" panose="020B0604020202020204" pitchFamily="34" charset="0"/>
                <a:cs typeface="Arial" panose="020B0604020202020204" pitchFamily="34" charset="0"/>
              </a:rPr>
              <a:t>nkèt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EDAB la,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Fòmilè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enfòmasyon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preyalab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pou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kaye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Kreyon</a:t>
            </a:r>
            <a:r>
              <a:rPr lang="fr-FR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defRPr/>
            </a:pPr>
            <a:endParaRPr lang="fr-FR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altLang="de-DE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Lòt</a:t>
            </a:r>
            <a:r>
              <a:rPr lang="fr-FR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materyèl</a:t>
            </a:r>
            <a:r>
              <a:rPr lang="fr-FR" alt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Bòt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kawoutwou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, Flash, Kat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jewografik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zòn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nan, </a:t>
            </a:r>
            <a:r>
              <a:rPr lang="fr-FR" alt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padsi</a:t>
            </a:r>
            <a:r>
              <a:rPr lang="fr-FR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US" kern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/>
              <a:buNone/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871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und_RGB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93" y="326425"/>
            <a:ext cx="1981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143000" y="2133600"/>
            <a:ext cx="9317546" cy="16764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defRPr/>
            </a:pPr>
            <a:r>
              <a:rPr lang="fr-FR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Kesyon</a:t>
            </a:r>
            <a:r>
              <a:rPr lang="fr-FR" sz="3200" kern="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>
              <a:lnSpc>
                <a:spcPct val="120000"/>
              </a:lnSpc>
              <a:defRPr/>
            </a:pPr>
            <a:r>
              <a:rPr lang="fr-FR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Mèsi</a:t>
            </a:r>
            <a:r>
              <a:rPr lang="fr-FR" sz="32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kern="0" dirty="0" err="1">
                <a:latin typeface="Arial" panose="020B0604020202020204" pitchFamily="34" charset="0"/>
                <a:cs typeface="Arial" panose="020B0604020202020204" pitchFamily="34" charset="0"/>
              </a:rPr>
              <a:t>anpil</a:t>
            </a:r>
            <a:r>
              <a:rPr lang="fr-FR" sz="3200" kern="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2626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Office Theme</vt:lpstr>
      <vt:lpstr> LESON   OPERASYON AK LOJISTIK </vt:lpstr>
      <vt:lpstr>OBJEKTIF:</vt:lpstr>
      <vt:lpstr>OPERASYON QUID?</vt:lpstr>
      <vt:lpstr>Lojistik</vt:lpstr>
      <vt:lpstr>AKTIVITE KLE!</vt:lpstr>
      <vt:lpstr>REYINYON</vt:lpstr>
      <vt:lpstr>KRITÈ POU REYISIT YON REYINYON DE TRAVAY.</vt:lpstr>
      <vt:lpstr>Materyèl endispensab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adaptation des manuels GRD dans le cadre de l’implémentation des activités du programme Parhafs.  Partenariat:  DGPC/Ambassade de suisse, bureau de Port Salut.   Intervenant : Samuel Dérice, Officier de projets Parhafs  Janvier 2022</dc:title>
  <dc:creator>Lenovo</dc:creator>
  <cp:lastModifiedBy>Franck Junior</cp:lastModifiedBy>
  <cp:revision>38</cp:revision>
  <dcterms:created xsi:type="dcterms:W3CDTF">2023-08-14T17:01:13Z</dcterms:created>
  <dcterms:modified xsi:type="dcterms:W3CDTF">2023-08-24T12:11:14Z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2023-08-14T00:00:00Z</vt:filetime>
  </property>
</Properties>
</file>