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259" r:id="rId2"/>
    <p:sldId id="260" r:id="rId3"/>
    <p:sldId id="266" r:id="rId4"/>
    <p:sldId id="265" r:id="rId5"/>
    <p:sldId id="261" r:id="rId6"/>
    <p:sldId id="264" r:id="rId7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27830" y="1581658"/>
            <a:ext cx="473633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69136" y="1056132"/>
            <a:ext cx="9199245" cy="573405"/>
          </a:xfrm>
          <a:custGeom>
            <a:avLst/>
            <a:gdLst/>
            <a:ahLst/>
            <a:cxnLst/>
            <a:rect l="l" t="t" r="r" b="b"/>
            <a:pathLst>
              <a:path w="9199245" h="573405">
                <a:moveTo>
                  <a:pt x="9198864" y="0"/>
                </a:moveTo>
                <a:lnTo>
                  <a:pt x="0" y="0"/>
                </a:lnTo>
                <a:lnTo>
                  <a:pt x="0" y="573024"/>
                </a:lnTo>
                <a:lnTo>
                  <a:pt x="9198864" y="573024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00523" y="1061719"/>
            <a:ext cx="1790953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4200" y="1817751"/>
            <a:ext cx="9549130" cy="4524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1077218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de-CH" spc="-5" dirty="0" smtClean="0"/>
              <a:t>LESON </a:t>
            </a:r>
            <a:r>
              <a:rPr lang="de-CH" spc="-5" dirty="0" smtClean="0"/>
              <a:t> </a:t>
            </a:r>
            <a:r>
              <a:rPr lang="de-CH" spc="-5" dirty="0" smtClean="0"/>
              <a:t/>
            </a:r>
            <a:br>
              <a:rPr lang="de-CH" spc="-5" dirty="0" smtClean="0"/>
            </a:br>
            <a:r>
              <a:rPr lang="de-CH" spc="-5" dirty="0" smtClean="0"/>
              <a:t> EKIP EDAB</a:t>
            </a:r>
            <a:endParaRPr lang="de-CH" spc="-5" dirty="0"/>
          </a:p>
        </p:txBody>
      </p:sp>
      <p:pic>
        <p:nvPicPr>
          <p:cNvPr id="5" name="Picture 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1981200" y="2209800"/>
            <a:ext cx="7924800" cy="3429000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800" b="1" dirty="0" err="1">
                <a:latin typeface="Segoe UI" pitchFamily="34" charset="0"/>
                <a:cs typeface="Segoe UI" pitchFamily="34" charset="0"/>
              </a:rPr>
              <a:t>Objektif</a:t>
            </a:r>
            <a:r>
              <a:rPr lang="en-US" sz="2800" b="1" dirty="0">
                <a:latin typeface="Segoe UI" pitchFamily="34" charset="0"/>
                <a:cs typeface="Segoe UI" pitchFamily="34" charset="0"/>
              </a:rPr>
              <a:t>: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endParaRPr lang="en-US" sz="2800" dirty="0"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800" dirty="0" err="1">
                <a:latin typeface="Arial" charset="0"/>
                <a:cs typeface="Arial" charset="0"/>
              </a:rPr>
              <a:t>Etabli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diferans</a:t>
            </a:r>
            <a:r>
              <a:rPr lang="en-US" sz="2800" dirty="0">
                <a:latin typeface="Arial" charset="0"/>
                <a:cs typeface="Arial" charset="0"/>
              </a:rPr>
              <a:t> ant </a:t>
            </a:r>
            <a:r>
              <a:rPr lang="en-US" sz="2800" dirty="0" err="1">
                <a:latin typeface="Arial" charset="0"/>
                <a:cs typeface="Arial" charset="0"/>
              </a:rPr>
              <a:t>ekip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ak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gwoup</a:t>
            </a:r>
            <a:r>
              <a:rPr lang="en-US" sz="2800" dirty="0">
                <a:latin typeface="Arial" charset="0"/>
                <a:cs typeface="Arial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800" dirty="0" err="1">
                <a:latin typeface="Arial" charset="0"/>
                <a:cs typeface="Arial" charset="0"/>
              </a:rPr>
              <a:t>Defini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konpozisyon</a:t>
            </a:r>
            <a:r>
              <a:rPr lang="en-US" sz="2800" dirty="0">
                <a:latin typeface="Arial" charset="0"/>
                <a:cs typeface="Arial" charset="0"/>
              </a:rPr>
              <a:t> yon </a:t>
            </a:r>
            <a:r>
              <a:rPr lang="en-US" sz="2800" dirty="0" err="1">
                <a:latin typeface="Arial" charset="0"/>
                <a:cs typeface="Arial" charset="0"/>
              </a:rPr>
              <a:t>ekip</a:t>
            </a:r>
            <a:r>
              <a:rPr lang="en-US" sz="2800" dirty="0">
                <a:latin typeface="Arial" charset="0"/>
                <a:cs typeface="Arial" charset="0"/>
              </a:rPr>
              <a:t> EDAB.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800" dirty="0">
                <a:latin typeface="Arial" charset="0"/>
                <a:cs typeface="Arial" charset="0"/>
              </a:rPr>
              <a:t>Site </a:t>
            </a:r>
            <a:r>
              <a:rPr lang="en-US" sz="2800" dirty="0" err="1">
                <a:latin typeface="Arial" charset="0"/>
                <a:cs typeface="Arial" charset="0"/>
              </a:rPr>
              <a:t>pou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pipiti</a:t>
            </a:r>
            <a:r>
              <a:rPr lang="en-US" sz="2800" dirty="0">
                <a:latin typeface="Arial" charset="0"/>
                <a:cs typeface="Arial" charset="0"/>
              </a:rPr>
              <a:t> 3 </a:t>
            </a:r>
            <a:r>
              <a:rPr lang="en-US" sz="2800" dirty="0" err="1">
                <a:latin typeface="Arial" charset="0"/>
                <a:cs typeface="Arial" charset="0"/>
              </a:rPr>
              <a:t>kritè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pou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fòme</a:t>
            </a:r>
            <a:r>
              <a:rPr lang="en-US" sz="2800" dirty="0">
                <a:latin typeface="Arial" charset="0"/>
                <a:cs typeface="Arial" charset="0"/>
              </a:rPr>
              <a:t> yon </a:t>
            </a:r>
            <a:r>
              <a:rPr lang="en-US" sz="2800" dirty="0" err="1">
                <a:latin typeface="Arial" charset="0"/>
                <a:cs typeface="Arial" charset="0"/>
              </a:rPr>
              <a:t>ekip</a:t>
            </a:r>
            <a:r>
              <a:rPr lang="en-US" sz="2800" dirty="0">
                <a:latin typeface="Arial" charset="0"/>
                <a:cs typeface="Arial" charset="0"/>
              </a:rPr>
              <a:t> EDAB</a:t>
            </a:r>
            <a:r>
              <a:rPr lang="en-US" sz="2800" dirty="0" smtClean="0">
                <a:latin typeface="Arial" charset="0"/>
                <a:cs typeface="Arial" charset="0"/>
              </a:rPr>
              <a:t>. </a:t>
            </a:r>
            <a:endParaRPr lang="en-US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KI SA YON EKIP TRAVAY YE?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8763000" cy="3810000"/>
          </a:xfrm>
          <a:prstGeom prst="rect">
            <a:avLst/>
          </a:prstGeom>
        </p:spPr>
        <p:txBody>
          <a:bodyPr wrap="square" lIns="0" tIns="0" rIns="0" bIns="0">
            <a:normAutofit fontScale="250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fr-FR" sz="1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jeneral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genyen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4 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bagay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karakterize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ekip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Objektif</a:t>
            </a:r>
            <a:r>
              <a:rPr lang="fr-FR" sz="1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komen</a:t>
            </a:r>
            <a:endParaRPr lang="fr-FR" sz="1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Lwa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 pou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fonksyonnman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ekip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elabore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selon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apwòch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patisipatif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kolektif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Responsablite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pataje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ant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chak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manm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ekip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la.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Ide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chak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konte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epi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enpotans</a:t>
            </a:r>
            <a:endParaRPr lang="fr-FR" sz="1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9532" y="1025652"/>
            <a:ext cx="9199245" cy="538609"/>
          </a:xfrm>
          <a:prstGeom prst="rect">
            <a:avLst/>
          </a:prstGeom>
          <a:solidFill>
            <a:srgbClr val="D5DCE4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fr-FR" dirty="0" smtClean="0"/>
              <a:t>KI SA YON EKIP TRAVAY YE?</a:t>
            </a:r>
            <a:endParaRPr lang="en-US" spc="-5" dirty="0"/>
          </a:p>
        </p:txBody>
      </p:sp>
      <p:pic>
        <p:nvPicPr>
          <p:cNvPr id="15" name="Picture 14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 txBox="1">
            <a:spLocks/>
          </p:cNvSpPr>
          <p:nvPr/>
        </p:nvSpPr>
        <p:spPr>
          <a:xfrm>
            <a:off x="1807654" y="2362200"/>
            <a:ext cx="8763000" cy="3810000"/>
          </a:xfrm>
          <a:prstGeom prst="rect">
            <a:avLst/>
          </a:prstGeom>
        </p:spPr>
        <p:txBody>
          <a:bodyPr wrap="square" lIns="0" tIns="0" rIns="0" bIns="0">
            <a:normAutofit fontScale="25000" lnSpcReduction="20000"/>
          </a:bodyPr>
          <a:lstStyle>
            <a:lvl1pPr marL="0">
              <a:defRPr b="0" i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fr-FR" sz="1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jeneral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genyen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4 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bagay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karakterize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ekip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travay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Objektif</a:t>
            </a:r>
            <a:r>
              <a:rPr lang="fr-FR" sz="1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komen</a:t>
            </a:r>
            <a:endParaRPr lang="fr-FR" sz="112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Lwa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 pou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fonksyonnman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la  kapab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ekri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grenn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oubyen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ou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pati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  <a:defRPr/>
            </a:pP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Souvan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responsabilite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konn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asinye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moun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pi kapab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oubyen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plis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valorize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fr-FR" sz="11200" kern="0" dirty="0" err="1">
                <a:latin typeface="Arial" panose="020B0604020202020204" pitchFamily="34" charset="0"/>
                <a:cs typeface="Arial" panose="020B0604020202020204" pitchFamily="34" charset="0"/>
              </a:rPr>
              <a:t>gwoup</a:t>
            </a:r>
            <a:r>
              <a:rPr lang="fr-FR" sz="11200" kern="0" dirty="0">
                <a:latin typeface="Arial" panose="020B0604020202020204" pitchFamily="34" charset="0"/>
                <a:cs typeface="Arial" panose="020B0604020202020204" pitchFamily="34" charset="0"/>
              </a:rPr>
              <a:t> la.</a:t>
            </a:r>
          </a:p>
          <a:p>
            <a:pPr>
              <a:buFont typeface="Wingdings 3"/>
              <a:buChar char=""/>
              <a:defRPr/>
            </a:pPr>
            <a:endParaRPr lang="en-US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7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9532" y="1150618"/>
            <a:ext cx="9199245" cy="830582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/>
              <a:t>KONPOZISYON YON EKIP EDAB </a:t>
            </a:r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589533" y="2347327"/>
            <a:ext cx="9199244" cy="3810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Kòdonatè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chwazi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pami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moun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fòme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modil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EDAB la.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Yon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ekip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evalyatè</a:t>
            </a:r>
            <a:r>
              <a:rPr lang="fr-FR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Kelke</a:t>
            </a:r>
            <a:r>
              <a:rPr lang="fr-FR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lidè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ou </a:t>
            </a:r>
            <a:r>
              <a:rPr lang="fr-FR" sz="2800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byen</a:t>
            </a:r>
            <a:r>
              <a:rPr lang="fr-FR" sz="28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notab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kominote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ya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kern="0" dirty="0" smtClean="0">
              <a:solidFill>
                <a:sysClr val="windowText" lastClr="000000"/>
              </a:solidFill>
              <a:cs typeface="Arial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1150618"/>
            <a:ext cx="10058400" cy="830582"/>
          </a:xfrm>
          <a:custGeom>
            <a:avLst/>
            <a:gdLst/>
            <a:ahLst/>
            <a:cxnLst/>
            <a:rect l="l" t="t" r="r" b="b"/>
            <a:pathLst>
              <a:path w="9199245" h="571500">
                <a:moveTo>
                  <a:pt x="9198864" y="0"/>
                </a:moveTo>
                <a:lnTo>
                  <a:pt x="0" y="0"/>
                </a:lnTo>
                <a:lnTo>
                  <a:pt x="0" y="571500"/>
                </a:lnTo>
                <a:lnTo>
                  <a:pt x="9198864" y="571500"/>
                </a:lnTo>
                <a:lnTo>
                  <a:pt x="9198864" y="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>
            <a:pPr algn="ctr"/>
            <a:r>
              <a:rPr lang="fr-CH" sz="4000" dirty="0" smtClean="0"/>
              <a:t>KRITÈ POU RIVE METE SOUPYE YON EKIP EDAB</a:t>
            </a:r>
            <a:endParaRPr lang="fr-CH" sz="4000" dirty="0"/>
          </a:p>
        </p:txBody>
      </p:sp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85800" y="2347327"/>
            <a:ext cx="10591800" cy="3810000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Evalyatè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local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oubyen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moun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fòme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kominote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ya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Mwen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koute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pi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rapid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tou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mwens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efikas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Evalyatè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plis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fòme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domèn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soti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lòt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(Plis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koute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plis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efikas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mwens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rapid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..)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Sektè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ki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egziste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nan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kominote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ya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menm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si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yo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pa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gen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fòmasyon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sou EDAB la ( Plis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detay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, plis </a:t>
            </a:r>
            <a:r>
              <a:rPr lang="fr-FR" sz="28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espesifik</a:t>
            </a:r>
            <a:r>
              <a:rPr lang="fr-FR" sz="28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..)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US" kern="0" dirty="0" smtClean="0">
              <a:solidFill>
                <a:sysClr val="windowText" lastClr="000000"/>
              </a:solidFill>
              <a:cs typeface="Arial" pitchFamily="34" charset="0"/>
            </a:endParaRPr>
          </a:p>
          <a:p>
            <a:pPr>
              <a:buFont typeface="Arial" pitchFamily="34" charset="0"/>
              <a:buNone/>
              <a:defRPr/>
            </a:pPr>
            <a:endParaRPr lang="en-US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93" y="326425"/>
            <a:ext cx="19812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752600" y="2362200"/>
            <a:ext cx="7239000" cy="1524000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114300" algn="ctr">
              <a:buFont typeface="Arial" panose="020B0604020202020204" pitchFamily="34" charset="0"/>
              <a:buNone/>
            </a:pP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Mèsi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de-DE" sz="2800" b="1" kern="0" dirty="0" err="1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anpil</a:t>
            </a:r>
            <a:r>
              <a:rPr lang="en-US" altLang="de-DE" sz="28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de-DE" sz="2800" kern="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3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Segoe UI</vt:lpstr>
      <vt:lpstr>Wingdings</vt:lpstr>
      <vt:lpstr>Wingdings 3</vt:lpstr>
      <vt:lpstr>Office Theme</vt:lpstr>
      <vt:lpstr>LESON    EKIP EDAB</vt:lpstr>
      <vt:lpstr>KI SA YON EKIP TRAVAY YE?</vt:lpstr>
      <vt:lpstr>KI SA YON EKIP TRAVAY YE?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projet adaptation des manuels GRD dans le cadre de l’implémentation des activités du programme Parhafs.  Partenariat:  DGPC/Ambassade de suisse, bureau de Port Salut.   Intervenant : Samuel Dérice, Officier de projets Parhafs  Janvier 2022</dc:title>
  <dc:creator>Lenovo</dc:creator>
  <cp:lastModifiedBy>Franck Junior</cp:lastModifiedBy>
  <cp:revision>29</cp:revision>
  <dcterms:created xsi:type="dcterms:W3CDTF">2023-08-14T17:01:13Z</dcterms:created>
  <dcterms:modified xsi:type="dcterms:W3CDTF">2023-08-24T12:12:20Z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2023-08-14T00:00:00Z</vt:filetime>
  </property>
</Properties>
</file>