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72" r:id="rId3"/>
    <p:sldId id="266" r:id="rId4"/>
    <p:sldId id="271" r:id="rId5"/>
    <p:sldId id="273" r:id="rId6"/>
    <p:sldId id="274" r:id="rId7"/>
    <p:sldId id="275" r:id="rId8"/>
    <p:sldId id="276" r:id="rId9"/>
    <p:sldId id="269" r:id="rId10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86000"/>
            <a:ext cx="9199245" cy="2154436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spc="-5" dirty="0"/>
              <a:t/>
            </a:r>
            <a:br>
              <a:rPr lang="fr-FR" spc="-5" dirty="0"/>
            </a:br>
            <a:r>
              <a:rPr lang="fr-FR" spc="-5" dirty="0"/>
              <a:t>LESON # 5 </a:t>
            </a:r>
            <a:br>
              <a:rPr lang="fr-FR" spc="-5" dirty="0"/>
            </a:br>
            <a:r>
              <a:rPr lang="fr-FR" spc="-5" dirty="0" smtClean="0"/>
              <a:t>SNGRD</a:t>
            </a:r>
            <a:r>
              <a:rPr lang="fr-FR" spc="-5" dirty="0"/>
              <a:t/>
            </a:r>
            <a:br>
              <a:rPr lang="fr-FR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5652655"/>
            <a:ext cx="5486400" cy="42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2022</a:t>
            </a:r>
            <a:endParaRPr lang="fr-FR" sz="20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361061"/>
            <a:ext cx="85344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BI FÒMASYON AN: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0287000" cy="2514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Kreye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redinamize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CLPC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ranfòse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kapasite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domèn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preparasyon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pi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jere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katastwòf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3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326425"/>
            <a:ext cx="9199245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KONTNI FÒMASYON AN :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799" y="1524000"/>
            <a:ext cx="11180445" cy="5257800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Fòmasyon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sa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ap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dire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3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jou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(9vè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pou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2zè).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Nou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gen 7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leson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fondamantal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ak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yon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inisyasyon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sou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pwosesis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jesyon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sant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operasyon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ijans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(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Fondman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CLPC ya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nan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tan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kriz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).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Men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lis </a:t>
            </a:r>
            <a:r>
              <a:rPr lang="es-ES" sz="28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leson</a:t>
            </a:r>
            <a:r>
              <a:rPr lang="es-ES" sz="28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yo:</a:t>
            </a:r>
            <a:endParaRPr lang="fr-FR" sz="28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Entwodiksyon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,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Analiz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risk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,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Konsèp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bazik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GRD,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Sik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“GRD”,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SNGRD,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Pwoteksyon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Sivil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Plan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rediksyon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risk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Inisyasyon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Jesyon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Sant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Operasyon</a:t>
            </a:r>
            <a:r>
              <a:rPr lang="es-ES" sz="3000" dirty="0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 </a:t>
            </a:r>
            <a:r>
              <a:rPr lang="es-ES" sz="3000" dirty="0" err="1">
                <a:latin typeface="Tw Cen MT" panose="020B0602020104020603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ijans</a:t>
            </a:r>
            <a:endParaRPr lang="fr-FR" sz="3000" dirty="0">
              <a:latin typeface="Tw Cen MT" panose="020B0602020104020603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2164" y="542895"/>
            <a:ext cx="73914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/>
              <a:t>OBJEKTIF </a:t>
            </a:r>
            <a:r>
              <a:rPr lang="fr-FR" dirty="0" smtClean="0"/>
              <a:t>ESPESIFIK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0287000" cy="35814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local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sinifikasyon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konsèp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bazik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GRD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GRD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SNGRD 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fondman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CLPC 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rediksyon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local.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1162891"/>
            <a:ext cx="73914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METÒD: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362200" y="2590800"/>
            <a:ext cx="5181600" cy="32004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Patisipsyon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bras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elide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repons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enteraksyon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1162891"/>
            <a:ext cx="73914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REZILTA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362200" y="2590800"/>
            <a:ext cx="8305800" cy="3733800"/>
          </a:xfrm>
          <a:prstGeom prst="rect">
            <a:avLst/>
          </a:prstGeom>
        </p:spPr>
        <p:txBody>
          <a:bodyPr wrap="square" lIns="0" tIns="0" rIns="0" bIns="0">
            <a:normAutofit fontScale="925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3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Kreyasyon</a:t>
            </a:r>
            <a:r>
              <a:rPr lang="fr-FR" sz="3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CLPC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seksyon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an 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swivan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òganigram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SNGRD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Bòn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metriz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konsèp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bazik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“GRD”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zouti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rediksyon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konnen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kisa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komite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pwoteksyon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sivil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ye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konpozisyonl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wòl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li nan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0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30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1162891"/>
            <a:ext cx="73914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EVALYASYON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209800" y="2286000"/>
            <a:ext cx="8991600" cy="2286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atelye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 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nou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prevwa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reyalize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seyans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briz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glas (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et post)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fason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evalye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konpreyansyon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konsèp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bazik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sz="1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1162891"/>
            <a:ext cx="73914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LÒT PWEN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209800" y="2286000"/>
            <a:ext cx="8991600" cy="2286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Courier New" panose="02070309020205020404" pitchFamily="49" charset="0"/>
              <a:buChar char="o"/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Règ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jwèt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</a:p>
          <a:p>
            <a:pPr marL="457200" indent="-457200">
              <a:buFont typeface="Courier New" panose="02070309020205020404" pitchFamily="49" charset="0"/>
              <a:buChar char="o"/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Kòbey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Atant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4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248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Yu Gothic Light</vt:lpstr>
      <vt:lpstr>Arial</vt:lpstr>
      <vt:lpstr>Calibri</vt:lpstr>
      <vt:lpstr>Courier New</vt:lpstr>
      <vt:lpstr>Times New Roman</vt:lpstr>
      <vt:lpstr>Tw Cen MT</vt:lpstr>
      <vt:lpstr>Wingdings</vt:lpstr>
      <vt:lpstr>Wingdings 3</vt:lpstr>
      <vt:lpstr>Office Theme</vt:lpstr>
      <vt:lpstr> LESON # 5  SNGRD </vt:lpstr>
      <vt:lpstr> BI FÒMASYON AN:</vt:lpstr>
      <vt:lpstr> KONTNI FÒMASYON AN :</vt:lpstr>
      <vt:lpstr>OBJEKTIF ESPESIFIK</vt:lpstr>
      <vt:lpstr>METÒD:</vt:lpstr>
      <vt:lpstr>REZILTA</vt:lpstr>
      <vt:lpstr>EVALYASYON</vt:lpstr>
      <vt:lpstr>LÒT PWEN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38</cp:revision>
  <dcterms:created xsi:type="dcterms:W3CDTF">2023-08-14T17:01:13Z</dcterms:created>
  <dcterms:modified xsi:type="dcterms:W3CDTF">2023-08-23T19:19:00Z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