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44892-D76B-4D97-BAA2-AC080B1833F2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35E5D4E-55F6-4295-B933-DAFCCD264855}">
      <dgm:prSet phldrT="[Text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en-US" sz="1200" dirty="0" err="1">
              <a:latin typeface="Arial" pitchFamily="34" charset="0"/>
              <a:cs typeface="Arial" pitchFamily="34" charset="0"/>
            </a:rPr>
            <a:t>Estatistik</a:t>
          </a:r>
          <a:r>
            <a:rPr lang="en-US" sz="1200" dirty="0">
              <a:latin typeface="Arial" pitchFamily="34" charset="0"/>
              <a:cs typeface="Arial" pitchFamily="34" charset="0"/>
            </a:rPr>
            <a:t> </a:t>
          </a:r>
          <a:r>
            <a:rPr lang="en-US" sz="1200" dirty="0" err="1">
              <a:latin typeface="Arial" pitchFamily="34" charset="0"/>
              <a:cs typeface="Arial" pitchFamily="34" charset="0"/>
            </a:rPr>
            <a:t>sou</a:t>
          </a:r>
          <a:r>
            <a:rPr lang="en-US" sz="1200" dirty="0">
              <a:latin typeface="Arial" pitchFamily="34" charset="0"/>
              <a:cs typeface="Arial" pitchFamily="34" charset="0"/>
            </a:rPr>
            <a:t> </a:t>
          </a:r>
          <a:r>
            <a:rPr lang="en-US" sz="1200" dirty="0" err="1">
              <a:latin typeface="Arial" pitchFamily="34" charset="0"/>
              <a:cs typeface="Arial" pitchFamily="34" charset="0"/>
            </a:rPr>
            <a:t>popilasyon</a:t>
          </a:r>
          <a:r>
            <a:rPr lang="en-US" sz="1200" dirty="0">
              <a:latin typeface="Arial" pitchFamily="34" charset="0"/>
              <a:cs typeface="Arial" pitchFamily="34" charset="0"/>
            </a:rPr>
            <a:t> </a:t>
          </a:r>
          <a:r>
            <a:rPr lang="en-US" sz="1200" dirty="0" err="1">
              <a:latin typeface="Arial" pitchFamily="34" charset="0"/>
              <a:cs typeface="Arial" pitchFamily="34" charset="0"/>
            </a:rPr>
            <a:t>ak</a:t>
          </a:r>
          <a:r>
            <a:rPr lang="en-US" sz="1200" dirty="0">
              <a:latin typeface="Arial" pitchFamily="34" charset="0"/>
              <a:cs typeface="Arial" pitchFamily="34" charset="0"/>
            </a:rPr>
            <a:t> </a:t>
          </a:r>
          <a:r>
            <a:rPr lang="en-US" sz="1200" dirty="0" err="1">
              <a:latin typeface="Arial" pitchFamily="34" charset="0"/>
              <a:cs typeface="Arial" pitchFamily="34" charset="0"/>
            </a:rPr>
            <a:t>sektè</a:t>
          </a:r>
          <a:r>
            <a:rPr lang="en-US" sz="1200" dirty="0">
              <a:latin typeface="Arial" pitchFamily="34" charset="0"/>
              <a:cs typeface="Arial" pitchFamily="34" charset="0"/>
            </a:rPr>
            <a:t> vital </a:t>
          </a:r>
          <a:r>
            <a:rPr lang="en-US" sz="1200" dirty="0" err="1">
              <a:latin typeface="Arial" pitchFamily="34" charset="0"/>
              <a:cs typeface="Arial" pitchFamily="34" charset="0"/>
            </a:rPr>
            <a:t>yo</a:t>
          </a:r>
          <a:r>
            <a:rPr lang="en-US" sz="1200" dirty="0">
              <a:latin typeface="Arial" pitchFamily="34" charset="0"/>
              <a:cs typeface="Arial" pitchFamily="34" charset="0"/>
            </a:rPr>
            <a:t>.</a:t>
          </a:r>
          <a:endParaRPr lang="en-US" sz="1200" b="0" dirty="0">
            <a:latin typeface="Arial" pitchFamily="34" charset="0"/>
            <a:cs typeface="Arial" pitchFamily="34" charset="0"/>
          </a:endParaRPr>
        </a:p>
      </dgm:t>
    </dgm:pt>
    <dgm:pt modelId="{37F36A51-E2FD-476B-A5B4-6CE8EA5F327B}" type="parTrans" cxnId="{B7C017B5-A08D-4A72-89CD-C299F1FC1A9C}">
      <dgm:prSet/>
      <dgm:spPr/>
      <dgm:t>
        <a:bodyPr/>
        <a:lstStyle/>
        <a:p>
          <a:endParaRPr lang="en-US"/>
        </a:p>
      </dgm:t>
    </dgm:pt>
    <dgm:pt modelId="{BB28E1A1-4FDB-434D-B685-1334097B213D}" type="sibTrans" cxnId="{B7C017B5-A08D-4A72-89CD-C299F1FC1A9C}">
      <dgm:prSet/>
      <dgm:spPr/>
      <dgm:t>
        <a:bodyPr/>
        <a:lstStyle/>
        <a:p>
          <a:endParaRPr lang="en-US"/>
        </a:p>
      </dgm:t>
    </dgm:pt>
    <dgm:pt modelId="{3DFFCC65-6FB5-405D-99A5-D32A8EC80918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US" sz="1200" b="1" dirty="0" err="1">
              <a:latin typeface="Arial" pitchFamily="34" charset="0"/>
              <a:cs typeface="Arial" pitchFamily="34" charset="0"/>
            </a:rPr>
            <a:t>Analiz</a:t>
          </a:r>
          <a:r>
            <a:rPr lang="en-US" sz="1200" b="1" dirty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>
              <a:latin typeface="Arial" pitchFamily="34" charset="0"/>
              <a:cs typeface="Arial" pitchFamily="34" charset="0"/>
            </a:rPr>
            <a:t>ak</a:t>
          </a:r>
          <a:r>
            <a:rPr lang="en-US" sz="1200" b="1" dirty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>
              <a:latin typeface="Arial" pitchFamily="34" charset="0"/>
              <a:cs typeface="Arial" pitchFamily="34" charset="0"/>
            </a:rPr>
            <a:t>entèpretasyon</a:t>
          </a:r>
          <a:r>
            <a:rPr lang="en-US" sz="1200" b="1" dirty="0">
              <a:latin typeface="Arial" pitchFamily="34" charset="0"/>
              <a:cs typeface="Arial" pitchFamily="34" charset="0"/>
            </a:rPr>
            <a:t> done</a:t>
          </a:r>
        </a:p>
      </dgm:t>
    </dgm:pt>
    <dgm:pt modelId="{C03C5BFD-60D3-4D11-97A3-154ED4C39923}" type="parTrans" cxnId="{9F0885AE-E16A-4A1D-A389-FCB179254BF7}">
      <dgm:prSet/>
      <dgm:spPr/>
      <dgm:t>
        <a:bodyPr/>
        <a:lstStyle/>
        <a:p>
          <a:endParaRPr lang="en-US"/>
        </a:p>
      </dgm:t>
    </dgm:pt>
    <dgm:pt modelId="{2654764F-A3AA-474D-A4FE-67E57EC13C70}" type="sibTrans" cxnId="{9F0885AE-E16A-4A1D-A389-FCB179254BF7}">
      <dgm:prSet/>
      <dgm:spPr/>
      <dgm:t>
        <a:bodyPr/>
        <a:lstStyle/>
        <a:p>
          <a:endParaRPr lang="en-US"/>
        </a:p>
      </dgm:t>
    </dgm:pt>
    <dgm:pt modelId="{166CC33E-E7F4-442C-86F6-0B219C1EDC39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en-US" sz="1200" b="1" dirty="0" err="1">
              <a:latin typeface="Arial" pitchFamily="34" charset="0"/>
              <a:cs typeface="Arial" pitchFamily="34" charset="0"/>
            </a:rPr>
            <a:t>Analiz</a:t>
          </a:r>
          <a:r>
            <a:rPr lang="en-US" sz="1200" b="1" dirty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>
              <a:latin typeface="Arial" pitchFamily="34" charset="0"/>
              <a:cs typeface="Arial" pitchFamily="34" charset="0"/>
            </a:rPr>
            <a:t>ak</a:t>
          </a:r>
          <a:r>
            <a:rPr lang="en-US" sz="1200" b="1" dirty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>
              <a:latin typeface="Arial" pitchFamily="34" charset="0"/>
              <a:cs typeface="Arial" pitchFamily="34" charset="0"/>
            </a:rPr>
            <a:t>priyorizasyon</a:t>
          </a:r>
          <a:r>
            <a:rPr lang="en-US" sz="1200" b="1" dirty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>
              <a:latin typeface="Arial" pitchFamily="34" charset="0"/>
              <a:cs typeface="Arial" pitchFamily="34" charset="0"/>
            </a:rPr>
            <a:t>bezwen</a:t>
          </a:r>
          <a:r>
            <a:rPr lang="en-US" sz="1200" b="1" dirty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>
              <a:latin typeface="Arial" pitchFamily="34" charset="0"/>
              <a:cs typeface="Arial" pitchFamily="34" charset="0"/>
            </a:rPr>
            <a:t>ijans</a:t>
          </a:r>
          <a:r>
            <a:rPr lang="en-US" sz="1200" b="1" dirty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>
              <a:latin typeface="Arial" pitchFamily="34" charset="0"/>
              <a:cs typeface="Arial" pitchFamily="34" charset="0"/>
            </a:rPr>
            <a:t>yo</a:t>
          </a:r>
          <a:r>
            <a:rPr lang="en-US" sz="1200" b="1" dirty="0">
              <a:latin typeface="Arial" pitchFamily="34" charset="0"/>
              <a:cs typeface="Arial" pitchFamily="34" charset="0"/>
            </a:rPr>
            <a:t>.</a:t>
          </a:r>
        </a:p>
      </dgm:t>
    </dgm:pt>
    <dgm:pt modelId="{0E6ECFDD-F1CC-4DEB-B949-860FAE5820D5}" type="parTrans" cxnId="{26C90037-5672-4769-AD41-58E6ACC15191}">
      <dgm:prSet/>
      <dgm:spPr/>
      <dgm:t>
        <a:bodyPr/>
        <a:lstStyle/>
        <a:p>
          <a:endParaRPr lang="en-US"/>
        </a:p>
      </dgm:t>
    </dgm:pt>
    <dgm:pt modelId="{EFD2B645-5EDA-434A-ADEA-40B0A4CBBD23}" type="sibTrans" cxnId="{26C90037-5672-4769-AD41-58E6ACC15191}">
      <dgm:prSet/>
      <dgm:spPr/>
      <dgm:t>
        <a:bodyPr/>
        <a:lstStyle/>
        <a:p>
          <a:endParaRPr lang="en-US"/>
        </a:p>
      </dgm:t>
    </dgm:pt>
    <dgm:pt modelId="{0C4AE9A2-B192-487C-A225-C7C5E8BE50C3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US" sz="1200" b="1" dirty="0" err="1">
              <a:latin typeface="Arial" pitchFamily="34" charset="0"/>
              <a:cs typeface="Arial" pitchFamily="34" charset="0"/>
            </a:rPr>
            <a:t>Enfòmasyon</a:t>
          </a:r>
          <a:r>
            <a:rPr lang="en-US" sz="1200" b="1" dirty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>
              <a:latin typeface="Arial" pitchFamily="34" charset="0"/>
              <a:cs typeface="Arial" pitchFamily="34" charset="0"/>
            </a:rPr>
            <a:t>preyalab</a:t>
          </a:r>
          <a:endParaRPr lang="en-US" sz="1200" b="1" dirty="0">
            <a:latin typeface="Arial" pitchFamily="34" charset="0"/>
            <a:cs typeface="Arial" pitchFamily="34" charset="0"/>
          </a:endParaRPr>
        </a:p>
      </dgm:t>
    </dgm:pt>
    <dgm:pt modelId="{F0DCE15D-DFA3-4080-938C-7CF0A2747CC4}" type="parTrans" cxnId="{051107DB-4BD3-43F3-B277-D8EDFFE55C3B}">
      <dgm:prSet/>
      <dgm:spPr/>
      <dgm:t>
        <a:bodyPr/>
        <a:lstStyle/>
        <a:p>
          <a:endParaRPr lang="en-US"/>
        </a:p>
      </dgm:t>
    </dgm:pt>
    <dgm:pt modelId="{B12CA08C-8211-406B-A00F-4607CAE03560}" type="sibTrans" cxnId="{051107DB-4BD3-43F3-B277-D8EDFFE55C3B}">
      <dgm:prSet/>
      <dgm:spPr/>
      <dgm:t>
        <a:bodyPr/>
        <a:lstStyle/>
        <a:p>
          <a:endParaRPr lang="en-US"/>
        </a:p>
      </dgm:t>
    </dgm:pt>
    <dgm:pt modelId="{4E13C295-51E4-4C3B-B8DD-A66DB69D86CB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US" sz="1200" b="1" dirty="0" err="1">
              <a:latin typeface="Arial" pitchFamily="34" charset="0"/>
              <a:cs typeface="Arial" pitchFamily="34" charset="0"/>
            </a:rPr>
            <a:t>Fòmilè</a:t>
          </a:r>
          <a:r>
            <a:rPr lang="en-US" sz="1200" b="1" dirty="0">
              <a:latin typeface="Arial" pitchFamily="34" charset="0"/>
              <a:cs typeface="Arial" pitchFamily="34" charset="0"/>
            </a:rPr>
            <a:t> EDAB </a:t>
          </a:r>
          <a:endParaRPr lang="en-US" sz="1000" b="1" dirty="0">
            <a:latin typeface="Arial" pitchFamily="34" charset="0"/>
            <a:cs typeface="Arial" pitchFamily="34" charset="0"/>
          </a:endParaRPr>
        </a:p>
      </dgm:t>
    </dgm:pt>
    <dgm:pt modelId="{28465494-58A0-497D-BF38-C8FE1B31272E}" type="parTrans" cxnId="{B34CE63C-4459-4EE5-AB93-81D3D8C0DE91}">
      <dgm:prSet/>
      <dgm:spPr/>
      <dgm:t>
        <a:bodyPr/>
        <a:lstStyle/>
        <a:p>
          <a:endParaRPr lang="en-US"/>
        </a:p>
      </dgm:t>
    </dgm:pt>
    <dgm:pt modelId="{C1AB4F2A-A389-41AC-8292-4A8F84230CD2}" type="sibTrans" cxnId="{B34CE63C-4459-4EE5-AB93-81D3D8C0DE91}">
      <dgm:prSet/>
      <dgm:spPr/>
      <dgm:t>
        <a:bodyPr/>
        <a:lstStyle/>
        <a:p>
          <a:endParaRPr lang="en-US"/>
        </a:p>
      </dgm:t>
    </dgm:pt>
    <dgm:pt modelId="{4C8493E2-D1CB-478C-95D5-C91640D4A8AE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1400" b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 EDAB</a:t>
          </a:r>
        </a:p>
      </dgm:t>
    </dgm:pt>
    <dgm:pt modelId="{68AFF84D-955F-4A2C-B22E-B778F5EFFEF7}" type="sibTrans" cxnId="{D02D68DD-B508-43F3-8C9F-E4BDC51F470F}">
      <dgm:prSet/>
      <dgm:spPr/>
      <dgm:t>
        <a:bodyPr/>
        <a:lstStyle/>
        <a:p>
          <a:endParaRPr lang="en-US"/>
        </a:p>
      </dgm:t>
    </dgm:pt>
    <dgm:pt modelId="{2D6E4F2E-2F6E-4BDA-BDA0-32BCB6B87C31}" type="parTrans" cxnId="{D02D68DD-B508-43F3-8C9F-E4BDC51F470F}">
      <dgm:prSet/>
      <dgm:spPr/>
      <dgm:t>
        <a:bodyPr/>
        <a:lstStyle/>
        <a:p>
          <a:endParaRPr lang="en-US"/>
        </a:p>
      </dgm:t>
    </dgm:pt>
    <dgm:pt modelId="{43B3C3DE-5120-42C8-8200-B152239ACAD0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de-CH" sz="1200" b="0">
              <a:latin typeface="Arial" pitchFamily="34" charset="0"/>
              <a:cs typeface="Arial" pitchFamily="34" charset="0"/>
            </a:rPr>
            <a:t>Operasyon ak lojistik</a:t>
          </a:r>
          <a:endParaRPr lang="en-US" sz="1200" b="0">
            <a:latin typeface="Arial" pitchFamily="34" charset="0"/>
            <a:cs typeface="Arial" pitchFamily="34" charset="0"/>
          </a:endParaRPr>
        </a:p>
      </dgm:t>
    </dgm:pt>
    <dgm:pt modelId="{0F8496EA-3378-40BB-AF11-F5CE98AD4FE6}" type="parTrans" cxnId="{07FCEB54-E970-443E-B57D-0F8FED2E0EDC}">
      <dgm:prSet/>
      <dgm:spPr/>
      <dgm:t>
        <a:bodyPr/>
        <a:lstStyle/>
        <a:p>
          <a:endParaRPr lang="en-US"/>
        </a:p>
      </dgm:t>
    </dgm:pt>
    <dgm:pt modelId="{EA2C1933-45AF-4C6E-BE68-79E77D5F3E4B}" type="sibTrans" cxnId="{07FCEB54-E970-443E-B57D-0F8FED2E0EDC}">
      <dgm:prSet/>
      <dgm:spPr/>
      <dgm:t>
        <a:bodyPr/>
        <a:lstStyle/>
        <a:p>
          <a:endParaRPr lang="en-US"/>
        </a:p>
      </dgm:t>
    </dgm:pt>
    <dgm:pt modelId="{51437FFA-7996-4EFF-816B-9E02204B13C6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US" sz="1200" b="1" dirty="0" err="1">
              <a:latin typeface="Arial" pitchFamily="34" charset="0"/>
              <a:cs typeface="Arial" pitchFamily="34" charset="0"/>
            </a:rPr>
            <a:t>Teknik</a:t>
          </a:r>
          <a:r>
            <a:rPr lang="en-US" sz="1200" b="1" dirty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>
              <a:latin typeface="Arial" pitchFamily="34" charset="0"/>
              <a:cs typeface="Arial" pitchFamily="34" charset="0"/>
            </a:rPr>
            <a:t>kòlèk</a:t>
          </a:r>
          <a:r>
            <a:rPr lang="en-US" sz="1200" b="1" dirty="0">
              <a:latin typeface="Arial" pitchFamily="34" charset="0"/>
              <a:cs typeface="Arial" pitchFamily="34" charset="0"/>
            </a:rPr>
            <a:t> done  </a:t>
          </a:r>
          <a:r>
            <a:rPr lang="en-US" sz="1200" b="1" dirty="0" err="1">
              <a:latin typeface="Arial" pitchFamily="34" charset="0"/>
              <a:cs typeface="Arial" pitchFamily="34" charset="0"/>
            </a:rPr>
            <a:t>sou</a:t>
          </a:r>
          <a:r>
            <a:rPr lang="en-US" sz="1200" b="1" dirty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>
              <a:latin typeface="Arial" pitchFamily="34" charset="0"/>
              <a:cs typeface="Arial" pitchFamily="34" charset="0"/>
            </a:rPr>
            <a:t>tèren</a:t>
          </a:r>
          <a:r>
            <a:rPr lang="en-US" sz="1200" b="1" dirty="0">
              <a:latin typeface="Arial" pitchFamily="34" charset="0"/>
              <a:cs typeface="Arial" pitchFamily="34" charset="0"/>
            </a:rPr>
            <a:t>\</a:t>
          </a:r>
        </a:p>
      </dgm:t>
    </dgm:pt>
    <dgm:pt modelId="{6328DEC0-7372-4F68-A2F9-8E6C541B39D6}" type="parTrans" cxnId="{0307DCC1-D9E9-42E3-BD95-2815D0E0148D}">
      <dgm:prSet/>
      <dgm:spPr/>
      <dgm:t>
        <a:bodyPr/>
        <a:lstStyle/>
        <a:p>
          <a:endParaRPr lang="en-US"/>
        </a:p>
      </dgm:t>
    </dgm:pt>
    <dgm:pt modelId="{177022F6-2E29-485E-ADF9-06600282C6B0}" type="sibTrans" cxnId="{0307DCC1-D9E9-42E3-BD95-2815D0E0148D}">
      <dgm:prSet/>
      <dgm:spPr/>
      <dgm:t>
        <a:bodyPr/>
        <a:lstStyle/>
        <a:p>
          <a:endParaRPr lang="en-US"/>
        </a:p>
      </dgm:t>
    </dgm:pt>
    <dgm:pt modelId="{CD3CD371-F0FC-4AD0-9763-BF9D4F1D18F5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de-CH" sz="1200" b="0">
              <a:latin typeface="Arial" pitchFamily="34" charset="0"/>
              <a:cs typeface="Arial" pitchFamily="34" charset="0"/>
            </a:rPr>
            <a:t>Kòlèk done</a:t>
          </a:r>
          <a:endParaRPr lang="en-US" sz="1200" b="0">
            <a:latin typeface="Arial" pitchFamily="34" charset="0"/>
            <a:cs typeface="Arial" pitchFamily="34" charset="0"/>
          </a:endParaRPr>
        </a:p>
      </dgm:t>
    </dgm:pt>
    <dgm:pt modelId="{A9138755-5D10-4E47-B1E8-BBA9B4D77E58}" type="parTrans" cxnId="{EB6B2365-6BC7-4D21-9E45-0E3269DF8A6C}">
      <dgm:prSet/>
      <dgm:spPr/>
      <dgm:t>
        <a:bodyPr/>
        <a:lstStyle/>
        <a:p>
          <a:endParaRPr lang="en-US"/>
        </a:p>
      </dgm:t>
    </dgm:pt>
    <dgm:pt modelId="{9D6476D3-8B13-4E8A-9B0A-4FCDC9ABF582}" type="sibTrans" cxnId="{EB6B2365-6BC7-4D21-9E45-0E3269DF8A6C}">
      <dgm:prSet/>
      <dgm:spPr/>
      <dgm:t>
        <a:bodyPr/>
        <a:lstStyle/>
        <a:p>
          <a:endParaRPr lang="en-US"/>
        </a:p>
      </dgm:t>
    </dgm:pt>
    <dgm:pt modelId="{758C9F4F-F7AC-412D-A8FA-D19EFE67EA9C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US" sz="1200">
              <a:latin typeface="Arial" pitchFamily="34" charset="0"/>
              <a:cs typeface="Arial" pitchFamily="34" charset="0"/>
            </a:rPr>
            <a:t>Ekip EDAB</a:t>
          </a:r>
        </a:p>
      </dgm:t>
    </dgm:pt>
    <dgm:pt modelId="{CA9C742D-AD3B-41DD-B050-73B27E196007}" type="parTrans" cxnId="{86C2CA61-1290-4FDB-900D-04D82CFA2107}">
      <dgm:prSet/>
      <dgm:spPr/>
      <dgm:t>
        <a:bodyPr/>
        <a:lstStyle/>
        <a:p>
          <a:endParaRPr lang="en-US"/>
        </a:p>
      </dgm:t>
    </dgm:pt>
    <dgm:pt modelId="{EFCC67FA-A16B-400A-8CAB-6B42E83D3107}" type="sibTrans" cxnId="{86C2CA61-1290-4FDB-900D-04D82CFA2107}">
      <dgm:prSet/>
      <dgm:spPr/>
      <dgm:t>
        <a:bodyPr/>
        <a:lstStyle/>
        <a:p>
          <a:endParaRPr lang="en-US"/>
        </a:p>
      </dgm:t>
    </dgm:pt>
    <dgm:pt modelId="{624C6F6A-27B3-4129-B2DE-CE603360B5CA}" type="pres">
      <dgm:prSet presAssocID="{6F644892-D76B-4D97-BAA2-AC080B1833F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CE595A-44E1-4EE8-BF03-84526361B61E}" type="pres">
      <dgm:prSet presAssocID="{4C8493E2-D1CB-478C-95D5-C91640D4A8AE}" presName="root1" presStyleCnt="0"/>
      <dgm:spPr/>
    </dgm:pt>
    <dgm:pt modelId="{1A713160-9D98-474B-9C86-51C1AEEDA338}" type="pres">
      <dgm:prSet presAssocID="{4C8493E2-D1CB-478C-95D5-C91640D4A8AE}" presName="LevelOneTextNode" presStyleLbl="node0" presStyleIdx="0" presStyleCnt="1" custScaleX="74360" custScaleY="362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7A6B54-480E-4FCE-89C1-D46187D3A74F}" type="pres">
      <dgm:prSet presAssocID="{4C8493E2-D1CB-478C-95D5-C91640D4A8AE}" presName="level2hierChild" presStyleCnt="0"/>
      <dgm:spPr/>
    </dgm:pt>
    <dgm:pt modelId="{6369EFEE-3058-4F64-BAEB-14E19AE4D971}" type="pres">
      <dgm:prSet presAssocID="{F0DCE15D-DFA3-4080-938C-7CF0A2747CC4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F5D18F8C-8D42-4CED-864F-EB31478E98DF}" type="pres">
      <dgm:prSet presAssocID="{F0DCE15D-DFA3-4080-938C-7CF0A2747CC4}" presName="connTx" presStyleLbl="parChTrans1D2" presStyleIdx="0" presStyleCnt="5"/>
      <dgm:spPr/>
      <dgm:t>
        <a:bodyPr/>
        <a:lstStyle/>
        <a:p>
          <a:endParaRPr lang="en-US"/>
        </a:p>
      </dgm:t>
    </dgm:pt>
    <dgm:pt modelId="{56F01DA9-B30A-4E1E-B663-D996B6DB00EA}" type="pres">
      <dgm:prSet presAssocID="{0C4AE9A2-B192-487C-A225-C7C5E8BE50C3}" presName="root2" presStyleCnt="0"/>
      <dgm:spPr/>
    </dgm:pt>
    <dgm:pt modelId="{0D29356B-407E-4B1C-8682-D1ED812CC5C7}" type="pres">
      <dgm:prSet presAssocID="{0C4AE9A2-B192-487C-A225-C7C5E8BE50C3}" presName="LevelTwoTextNode" presStyleLbl="node2" presStyleIdx="0" presStyleCnt="5" custScaleX="72492" custScaleY="65170" custLinFactNeighborX="6499" custLinFactNeighborY="2860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561B0C-3BE5-4CC6-8D14-73457740B629}" type="pres">
      <dgm:prSet presAssocID="{0C4AE9A2-B192-487C-A225-C7C5E8BE50C3}" presName="level3hierChild" presStyleCnt="0"/>
      <dgm:spPr/>
    </dgm:pt>
    <dgm:pt modelId="{B8AB254B-4D50-44A4-AD3A-3DADA9C141B2}" type="pres">
      <dgm:prSet presAssocID="{37F36A51-E2FD-476B-A5B4-6CE8EA5F327B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EFC26F85-65A8-4D6D-B85A-65E25B7428A3}" type="pres">
      <dgm:prSet presAssocID="{37F36A51-E2FD-476B-A5B4-6CE8EA5F327B}" presName="connTx" presStyleLbl="parChTrans1D3" presStyleIdx="0" presStyleCnt="4"/>
      <dgm:spPr/>
      <dgm:t>
        <a:bodyPr/>
        <a:lstStyle/>
        <a:p>
          <a:endParaRPr lang="en-US"/>
        </a:p>
      </dgm:t>
    </dgm:pt>
    <dgm:pt modelId="{B1464325-D71E-4C7B-BD75-6632C1C658B7}" type="pres">
      <dgm:prSet presAssocID="{C35E5D4E-55F6-4295-B933-DAFCCD264855}" presName="root2" presStyleCnt="0"/>
      <dgm:spPr/>
    </dgm:pt>
    <dgm:pt modelId="{022750D0-975E-42DF-A4E5-B6632AE3CF98}" type="pres">
      <dgm:prSet presAssocID="{C35E5D4E-55F6-4295-B933-DAFCCD264855}" presName="LevelTwoTextNode" presStyleLbl="node3" presStyleIdx="0" presStyleCnt="4" custScaleX="36983" custScaleY="107047" custLinFactNeighborX="3072" custLinFactNeighborY="5207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083935-37AF-415C-A954-2C3391331933}" type="pres">
      <dgm:prSet presAssocID="{C35E5D4E-55F6-4295-B933-DAFCCD264855}" presName="level3hierChild" presStyleCnt="0"/>
      <dgm:spPr/>
    </dgm:pt>
    <dgm:pt modelId="{517088F4-3D28-42B8-98FE-C92D67393DA2}" type="pres">
      <dgm:prSet presAssocID="{6328DEC0-7372-4F68-A2F9-8E6C541B39D6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A7B52121-0D68-44A2-8485-59A559A9DFCF}" type="pres">
      <dgm:prSet presAssocID="{6328DEC0-7372-4F68-A2F9-8E6C541B39D6}" presName="connTx" presStyleLbl="parChTrans1D2" presStyleIdx="1" presStyleCnt="5"/>
      <dgm:spPr/>
      <dgm:t>
        <a:bodyPr/>
        <a:lstStyle/>
        <a:p>
          <a:endParaRPr lang="en-US"/>
        </a:p>
      </dgm:t>
    </dgm:pt>
    <dgm:pt modelId="{F6E39E9F-1DDD-4A37-A070-DD474DADF74E}" type="pres">
      <dgm:prSet presAssocID="{51437FFA-7996-4EFF-816B-9E02204B13C6}" presName="root2" presStyleCnt="0"/>
      <dgm:spPr/>
    </dgm:pt>
    <dgm:pt modelId="{5622105D-8B19-4C92-9894-AB8D9B8A3B52}" type="pres">
      <dgm:prSet presAssocID="{51437FFA-7996-4EFF-816B-9E02204B13C6}" presName="LevelTwoTextNode" presStyleLbl="node2" presStyleIdx="1" presStyleCnt="5" custScaleX="73841" custScaleY="76496" custLinFactNeighborX="5420" custLinFactNeighborY="301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0538A8-B1D4-4519-B448-9C5DA175346B}" type="pres">
      <dgm:prSet presAssocID="{51437FFA-7996-4EFF-816B-9E02204B13C6}" presName="level3hierChild" presStyleCnt="0"/>
      <dgm:spPr/>
    </dgm:pt>
    <dgm:pt modelId="{EE591309-C121-4642-94D9-4322374AB4EE}" type="pres">
      <dgm:prSet presAssocID="{CA9C742D-AD3B-41DD-B050-73B27E196007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AC0B0754-0502-44FE-B61E-5245E502CDF3}" type="pres">
      <dgm:prSet presAssocID="{CA9C742D-AD3B-41DD-B050-73B27E196007}" presName="connTx" presStyleLbl="parChTrans1D3" presStyleIdx="1" presStyleCnt="4"/>
      <dgm:spPr/>
      <dgm:t>
        <a:bodyPr/>
        <a:lstStyle/>
        <a:p>
          <a:endParaRPr lang="en-US"/>
        </a:p>
      </dgm:t>
    </dgm:pt>
    <dgm:pt modelId="{1CF65780-0DD7-4128-8C16-F34F78EB1096}" type="pres">
      <dgm:prSet presAssocID="{758C9F4F-F7AC-412D-A8FA-D19EFE67EA9C}" presName="root2" presStyleCnt="0"/>
      <dgm:spPr/>
    </dgm:pt>
    <dgm:pt modelId="{32AA235A-D799-4A3F-9229-34130310ECF3}" type="pres">
      <dgm:prSet presAssocID="{758C9F4F-F7AC-412D-A8FA-D19EFE67EA9C}" presName="LevelTwoTextNode" presStyleLbl="node3" presStyleIdx="1" presStyleCnt="4" custScaleX="37993" custScaleY="58853" custLinFactNeighborX="101" custLinFactNeighborY="808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850E4E-1457-4E57-A20D-AB0CA168DB32}" type="pres">
      <dgm:prSet presAssocID="{758C9F4F-F7AC-412D-A8FA-D19EFE67EA9C}" presName="level3hierChild" presStyleCnt="0"/>
      <dgm:spPr/>
    </dgm:pt>
    <dgm:pt modelId="{47AEFB9F-3786-432A-9C0A-70CC2BE3DA5D}" type="pres">
      <dgm:prSet presAssocID="{A9138755-5D10-4E47-B1E8-BBA9B4D77E58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4D15E610-BA51-40A2-BA5B-F06D7D0F01FA}" type="pres">
      <dgm:prSet presAssocID="{A9138755-5D10-4E47-B1E8-BBA9B4D77E58}" presName="connTx" presStyleLbl="parChTrans1D3" presStyleIdx="2" presStyleCnt="4"/>
      <dgm:spPr/>
      <dgm:t>
        <a:bodyPr/>
        <a:lstStyle/>
        <a:p>
          <a:endParaRPr lang="en-US"/>
        </a:p>
      </dgm:t>
    </dgm:pt>
    <dgm:pt modelId="{34CE2FFF-DFEE-46EA-BF0E-831F8185DCAB}" type="pres">
      <dgm:prSet presAssocID="{CD3CD371-F0FC-4AD0-9763-BF9D4F1D18F5}" presName="root2" presStyleCnt="0"/>
      <dgm:spPr/>
    </dgm:pt>
    <dgm:pt modelId="{7042C1A5-0467-4F2C-8E0F-B0218C0529B7}" type="pres">
      <dgm:prSet presAssocID="{CD3CD371-F0FC-4AD0-9763-BF9D4F1D18F5}" presName="LevelTwoTextNode" presStyleLbl="node3" presStyleIdx="2" presStyleCnt="4" custScaleX="38234" custScaleY="60847" custLinFactY="50741" custLinFactNeighborX="62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A702FB-2E59-4F2B-8427-DF7E3FABF817}" type="pres">
      <dgm:prSet presAssocID="{CD3CD371-F0FC-4AD0-9763-BF9D4F1D18F5}" presName="level3hierChild" presStyleCnt="0"/>
      <dgm:spPr/>
    </dgm:pt>
    <dgm:pt modelId="{566605BC-5C64-4398-853E-288775BEFB97}" type="pres">
      <dgm:prSet presAssocID="{0F8496EA-3378-40BB-AF11-F5CE98AD4FE6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C36595C4-06F6-4A53-ACA0-8FA2918E3266}" type="pres">
      <dgm:prSet presAssocID="{0F8496EA-3378-40BB-AF11-F5CE98AD4FE6}" presName="connTx" presStyleLbl="parChTrans1D3" presStyleIdx="3" presStyleCnt="4"/>
      <dgm:spPr/>
      <dgm:t>
        <a:bodyPr/>
        <a:lstStyle/>
        <a:p>
          <a:endParaRPr lang="en-US"/>
        </a:p>
      </dgm:t>
    </dgm:pt>
    <dgm:pt modelId="{927B4AE6-1CCA-4FAB-B9B6-12BFFDF6C7CC}" type="pres">
      <dgm:prSet presAssocID="{43B3C3DE-5120-42C8-8200-B152239ACAD0}" presName="root2" presStyleCnt="0"/>
      <dgm:spPr/>
    </dgm:pt>
    <dgm:pt modelId="{69CE53BD-4379-4CBA-BB32-1632F50D0999}" type="pres">
      <dgm:prSet presAssocID="{43B3C3DE-5120-42C8-8200-B152239ACAD0}" presName="LevelTwoTextNode" presStyleLbl="node3" presStyleIdx="3" presStyleCnt="4" custScaleX="39481" custScaleY="50653" custLinFactNeighborX="746" custLinFactNeighborY="-86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9809D7-7513-4EB5-A59B-46D4B00146C7}" type="pres">
      <dgm:prSet presAssocID="{43B3C3DE-5120-42C8-8200-B152239ACAD0}" presName="level3hierChild" presStyleCnt="0"/>
      <dgm:spPr/>
    </dgm:pt>
    <dgm:pt modelId="{5A0EEF5F-8689-403F-99E3-3E5C982401DC}" type="pres">
      <dgm:prSet presAssocID="{28465494-58A0-497D-BF38-C8FE1B31272E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BA30A013-CF83-4937-9957-B0FD75FBCEBA}" type="pres">
      <dgm:prSet presAssocID="{28465494-58A0-497D-BF38-C8FE1B31272E}" presName="connTx" presStyleLbl="parChTrans1D2" presStyleIdx="2" presStyleCnt="5"/>
      <dgm:spPr/>
      <dgm:t>
        <a:bodyPr/>
        <a:lstStyle/>
        <a:p>
          <a:endParaRPr lang="en-US"/>
        </a:p>
      </dgm:t>
    </dgm:pt>
    <dgm:pt modelId="{1B5A4BDD-3F9F-4FAE-A9B3-42C0B6A1FA14}" type="pres">
      <dgm:prSet presAssocID="{4E13C295-51E4-4C3B-B8DD-A66DB69D86CB}" presName="root2" presStyleCnt="0"/>
      <dgm:spPr/>
    </dgm:pt>
    <dgm:pt modelId="{BB5FED4F-F0BD-4BD0-8AA6-072A280377E4}" type="pres">
      <dgm:prSet presAssocID="{4E13C295-51E4-4C3B-B8DD-A66DB69D86CB}" presName="LevelTwoTextNode" presStyleLbl="node2" presStyleIdx="2" presStyleCnt="5" custScaleX="72654" custScaleY="79927" custLinFactY="-65127" custLinFactNeighborX="5685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9F1289-23E5-4D45-9715-1519842DB1DD}" type="pres">
      <dgm:prSet presAssocID="{4E13C295-51E4-4C3B-B8DD-A66DB69D86CB}" presName="level3hierChild" presStyleCnt="0"/>
      <dgm:spPr/>
    </dgm:pt>
    <dgm:pt modelId="{E6317B69-A8C6-4C69-B65D-99254585A21E}" type="pres">
      <dgm:prSet presAssocID="{C03C5BFD-60D3-4D11-97A3-154ED4C39923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F71F3792-4617-4A20-8E28-931BA5D5B8F5}" type="pres">
      <dgm:prSet presAssocID="{C03C5BFD-60D3-4D11-97A3-154ED4C39923}" presName="connTx" presStyleLbl="parChTrans1D2" presStyleIdx="3" presStyleCnt="5"/>
      <dgm:spPr/>
      <dgm:t>
        <a:bodyPr/>
        <a:lstStyle/>
        <a:p>
          <a:endParaRPr lang="en-US"/>
        </a:p>
      </dgm:t>
    </dgm:pt>
    <dgm:pt modelId="{3682B93D-5270-46D9-9052-D48D23E0A7A7}" type="pres">
      <dgm:prSet presAssocID="{3DFFCC65-6FB5-405D-99A5-D32A8EC80918}" presName="root2" presStyleCnt="0"/>
      <dgm:spPr/>
    </dgm:pt>
    <dgm:pt modelId="{6152E9BD-2C12-47C9-9344-20111CCF96AD}" type="pres">
      <dgm:prSet presAssocID="{3DFFCC65-6FB5-405D-99A5-D32A8EC80918}" presName="LevelTwoTextNode" presStyleLbl="node2" presStyleIdx="3" presStyleCnt="5" custScaleX="74523" custScaleY="87359" custLinFactNeighborX="5463" custLinFactNeighborY="-812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1326D9-CF93-462F-B536-AC384AF21F61}" type="pres">
      <dgm:prSet presAssocID="{3DFFCC65-6FB5-405D-99A5-D32A8EC80918}" presName="level3hierChild" presStyleCnt="0"/>
      <dgm:spPr/>
    </dgm:pt>
    <dgm:pt modelId="{4D9BABA3-B86D-4E88-A428-7A18F076F153}" type="pres">
      <dgm:prSet presAssocID="{0E6ECFDD-F1CC-4DEB-B949-860FAE5820D5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2EAD9A86-B9C4-41CC-AF90-38A88DCE0276}" type="pres">
      <dgm:prSet presAssocID="{0E6ECFDD-F1CC-4DEB-B949-860FAE5820D5}" presName="connTx" presStyleLbl="parChTrans1D2" presStyleIdx="4" presStyleCnt="5"/>
      <dgm:spPr/>
      <dgm:t>
        <a:bodyPr/>
        <a:lstStyle/>
        <a:p>
          <a:endParaRPr lang="en-US"/>
        </a:p>
      </dgm:t>
    </dgm:pt>
    <dgm:pt modelId="{88D2E662-D041-45C8-9627-7C413EAF84ED}" type="pres">
      <dgm:prSet presAssocID="{166CC33E-E7F4-442C-86F6-0B219C1EDC39}" presName="root2" presStyleCnt="0"/>
      <dgm:spPr/>
    </dgm:pt>
    <dgm:pt modelId="{C9E429BB-A5C2-4A8F-B5FD-79FECB9A76F4}" type="pres">
      <dgm:prSet presAssocID="{166CC33E-E7F4-442C-86F6-0B219C1EDC39}" presName="LevelTwoTextNode" presStyleLbl="node2" presStyleIdx="4" presStyleCnt="5" custScaleX="75156" custScaleY="45227" custLinFactNeighborX="5290" custLinFactNeighborY="-839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2A7C0C-F05E-415D-B4C3-B69E5604FC30}" type="pres">
      <dgm:prSet presAssocID="{166CC33E-E7F4-442C-86F6-0B219C1EDC39}" presName="level3hierChild" presStyleCnt="0"/>
      <dgm:spPr/>
    </dgm:pt>
  </dgm:ptLst>
  <dgm:cxnLst>
    <dgm:cxn modelId="{469AF9AF-FA2E-451E-86B0-459DA767CEA3}" type="presOf" srcId="{0E6ECFDD-F1CC-4DEB-B949-860FAE5820D5}" destId="{4D9BABA3-B86D-4E88-A428-7A18F076F153}" srcOrd="0" destOrd="0" presId="urn:microsoft.com/office/officeart/2008/layout/HorizontalMultiLevelHierarchy"/>
    <dgm:cxn modelId="{282C87EA-18F5-4462-8443-5457575359E5}" type="presOf" srcId="{C03C5BFD-60D3-4D11-97A3-154ED4C39923}" destId="{F71F3792-4617-4A20-8E28-931BA5D5B8F5}" srcOrd="1" destOrd="0" presId="urn:microsoft.com/office/officeart/2008/layout/HorizontalMultiLevelHierarchy"/>
    <dgm:cxn modelId="{DBA673E5-B14D-4234-8EE8-D9405DEA5ADB}" type="presOf" srcId="{0C4AE9A2-B192-487C-A225-C7C5E8BE50C3}" destId="{0D29356B-407E-4B1C-8682-D1ED812CC5C7}" srcOrd="0" destOrd="0" presId="urn:microsoft.com/office/officeart/2008/layout/HorizontalMultiLevelHierarchy"/>
    <dgm:cxn modelId="{89150DFE-6117-446A-AEF5-023C551D350F}" type="presOf" srcId="{4E13C295-51E4-4C3B-B8DD-A66DB69D86CB}" destId="{BB5FED4F-F0BD-4BD0-8AA6-072A280377E4}" srcOrd="0" destOrd="0" presId="urn:microsoft.com/office/officeart/2008/layout/HorizontalMultiLevelHierarchy"/>
    <dgm:cxn modelId="{A013F7DC-E8C0-4E20-9673-D210CBADA140}" type="presOf" srcId="{166CC33E-E7F4-442C-86F6-0B219C1EDC39}" destId="{C9E429BB-A5C2-4A8F-B5FD-79FECB9A76F4}" srcOrd="0" destOrd="0" presId="urn:microsoft.com/office/officeart/2008/layout/HorizontalMultiLevelHierarchy"/>
    <dgm:cxn modelId="{7D2F6F1B-1064-4430-BF6A-88D19700329D}" type="presOf" srcId="{3DFFCC65-6FB5-405D-99A5-D32A8EC80918}" destId="{6152E9BD-2C12-47C9-9344-20111CCF96AD}" srcOrd="0" destOrd="0" presId="urn:microsoft.com/office/officeart/2008/layout/HorizontalMultiLevelHierarchy"/>
    <dgm:cxn modelId="{3BF3762C-4DB8-467F-A41D-B8FC34B66348}" type="presOf" srcId="{6328DEC0-7372-4F68-A2F9-8E6C541B39D6}" destId="{517088F4-3D28-42B8-98FE-C92D67393DA2}" srcOrd="0" destOrd="0" presId="urn:microsoft.com/office/officeart/2008/layout/HorizontalMultiLevelHierarchy"/>
    <dgm:cxn modelId="{9F0885AE-E16A-4A1D-A389-FCB179254BF7}" srcId="{4C8493E2-D1CB-478C-95D5-C91640D4A8AE}" destId="{3DFFCC65-6FB5-405D-99A5-D32A8EC80918}" srcOrd="3" destOrd="0" parTransId="{C03C5BFD-60D3-4D11-97A3-154ED4C39923}" sibTransId="{2654764F-A3AA-474D-A4FE-67E57EC13C70}"/>
    <dgm:cxn modelId="{051107DB-4BD3-43F3-B277-D8EDFFE55C3B}" srcId="{4C8493E2-D1CB-478C-95D5-C91640D4A8AE}" destId="{0C4AE9A2-B192-487C-A225-C7C5E8BE50C3}" srcOrd="0" destOrd="0" parTransId="{F0DCE15D-DFA3-4080-938C-7CF0A2747CC4}" sibTransId="{B12CA08C-8211-406B-A00F-4607CAE03560}"/>
    <dgm:cxn modelId="{718F820D-5AE0-4B00-A078-200BB743F997}" type="presOf" srcId="{F0DCE15D-DFA3-4080-938C-7CF0A2747CC4}" destId="{6369EFEE-3058-4F64-BAEB-14E19AE4D971}" srcOrd="0" destOrd="0" presId="urn:microsoft.com/office/officeart/2008/layout/HorizontalMultiLevelHierarchy"/>
    <dgm:cxn modelId="{4858F468-575B-446D-A159-0C114792F3FD}" type="presOf" srcId="{0F8496EA-3378-40BB-AF11-F5CE98AD4FE6}" destId="{C36595C4-06F6-4A53-ACA0-8FA2918E3266}" srcOrd="1" destOrd="0" presId="urn:microsoft.com/office/officeart/2008/layout/HorizontalMultiLevelHierarchy"/>
    <dgm:cxn modelId="{B55B6343-E018-470A-8A22-9F9CC0887B73}" type="presOf" srcId="{A9138755-5D10-4E47-B1E8-BBA9B4D77E58}" destId="{4D15E610-BA51-40A2-BA5B-F06D7D0F01FA}" srcOrd="1" destOrd="0" presId="urn:microsoft.com/office/officeart/2008/layout/HorizontalMultiLevelHierarchy"/>
    <dgm:cxn modelId="{DE3CF74F-824D-4C7C-A711-2AA53A72AA7E}" type="presOf" srcId="{C03C5BFD-60D3-4D11-97A3-154ED4C39923}" destId="{E6317B69-A8C6-4C69-B65D-99254585A21E}" srcOrd="0" destOrd="0" presId="urn:microsoft.com/office/officeart/2008/layout/HorizontalMultiLevelHierarchy"/>
    <dgm:cxn modelId="{1292ADCE-9F50-4F2F-B22C-E7390B81DC43}" type="presOf" srcId="{CD3CD371-F0FC-4AD0-9763-BF9D4F1D18F5}" destId="{7042C1A5-0467-4F2C-8E0F-B0218C0529B7}" srcOrd="0" destOrd="0" presId="urn:microsoft.com/office/officeart/2008/layout/HorizontalMultiLevelHierarchy"/>
    <dgm:cxn modelId="{478174C3-F479-4F4C-AD28-C5A0036EF474}" type="presOf" srcId="{51437FFA-7996-4EFF-816B-9E02204B13C6}" destId="{5622105D-8B19-4C92-9894-AB8D9B8A3B52}" srcOrd="0" destOrd="0" presId="urn:microsoft.com/office/officeart/2008/layout/HorizontalMultiLevelHierarchy"/>
    <dgm:cxn modelId="{B7C017B5-A08D-4A72-89CD-C299F1FC1A9C}" srcId="{0C4AE9A2-B192-487C-A225-C7C5E8BE50C3}" destId="{C35E5D4E-55F6-4295-B933-DAFCCD264855}" srcOrd="0" destOrd="0" parTransId="{37F36A51-E2FD-476B-A5B4-6CE8EA5F327B}" sibTransId="{BB28E1A1-4FDB-434D-B685-1334097B213D}"/>
    <dgm:cxn modelId="{D02D68DD-B508-43F3-8C9F-E4BDC51F470F}" srcId="{6F644892-D76B-4D97-BAA2-AC080B1833F2}" destId="{4C8493E2-D1CB-478C-95D5-C91640D4A8AE}" srcOrd="0" destOrd="0" parTransId="{2D6E4F2E-2F6E-4BDA-BDA0-32BCB6B87C31}" sibTransId="{68AFF84D-955F-4A2C-B22E-B778F5EFFEF7}"/>
    <dgm:cxn modelId="{E02E4D42-45E1-4EF7-A43F-A556A481AA90}" type="presOf" srcId="{CA9C742D-AD3B-41DD-B050-73B27E196007}" destId="{AC0B0754-0502-44FE-B61E-5245E502CDF3}" srcOrd="1" destOrd="0" presId="urn:microsoft.com/office/officeart/2008/layout/HorizontalMultiLevelHierarchy"/>
    <dgm:cxn modelId="{EB6B2365-6BC7-4D21-9E45-0E3269DF8A6C}" srcId="{51437FFA-7996-4EFF-816B-9E02204B13C6}" destId="{CD3CD371-F0FC-4AD0-9763-BF9D4F1D18F5}" srcOrd="1" destOrd="0" parTransId="{A9138755-5D10-4E47-B1E8-BBA9B4D77E58}" sibTransId="{9D6476D3-8B13-4E8A-9B0A-4FCDC9ABF582}"/>
    <dgm:cxn modelId="{6094C469-9F47-4D8E-8B37-4439CADB970B}" type="presOf" srcId="{758C9F4F-F7AC-412D-A8FA-D19EFE67EA9C}" destId="{32AA235A-D799-4A3F-9229-34130310ECF3}" srcOrd="0" destOrd="0" presId="urn:microsoft.com/office/officeart/2008/layout/HorizontalMultiLevelHierarchy"/>
    <dgm:cxn modelId="{43F8D4DD-A05D-4FAB-9A4A-614528819E08}" type="presOf" srcId="{0E6ECFDD-F1CC-4DEB-B949-860FAE5820D5}" destId="{2EAD9A86-B9C4-41CC-AF90-38A88DCE0276}" srcOrd="1" destOrd="0" presId="urn:microsoft.com/office/officeart/2008/layout/HorizontalMultiLevelHierarchy"/>
    <dgm:cxn modelId="{580D1C5D-9547-40BC-9826-DAB8BFBC858A}" type="presOf" srcId="{A9138755-5D10-4E47-B1E8-BBA9B4D77E58}" destId="{47AEFB9F-3786-432A-9C0A-70CC2BE3DA5D}" srcOrd="0" destOrd="0" presId="urn:microsoft.com/office/officeart/2008/layout/HorizontalMultiLevelHierarchy"/>
    <dgm:cxn modelId="{C37C65F4-16AC-41F8-81D1-8C41FAF79618}" type="presOf" srcId="{6328DEC0-7372-4F68-A2F9-8E6C541B39D6}" destId="{A7B52121-0D68-44A2-8485-59A559A9DFCF}" srcOrd="1" destOrd="0" presId="urn:microsoft.com/office/officeart/2008/layout/HorizontalMultiLevelHierarchy"/>
    <dgm:cxn modelId="{07FCEB54-E970-443E-B57D-0F8FED2E0EDC}" srcId="{51437FFA-7996-4EFF-816B-9E02204B13C6}" destId="{43B3C3DE-5120-42C8-8200-B152239ACAD0}" srcOrd="2" destOrd="0" parTransId="{0F8496EA-3378-40BB-AF11-F5CE98AD4FE6}" sibTransId="{EA2C1933-45AF-4C6E-BE68-79E77D5F3E4B}"/>
    <dgm:cxn modelId="{B34CE63C-4459-4EE5-AB93-81D3D8C0DE91}" srcId="{4C8493E2-D1CB-478C-95D5-C91640D4A8AE}" destId="{4E13C295-51E4-4C3B-B8DD-A66DB69D86CB}" srcOrd="2" destOrd="0" parTransId="{28465494-58A0-497D-BF38-C8FE1B31272E}" sibTransId="{C1AB4F2A-A389-41AC-8292-4A8F84230CD2}"/>
    <dgm:cxn modelId="{BE3E9040-78E0-442E-B5C5-FA610FF9F4B9}" type="presOf" srcId="{4C8493E2-D1CB-478C-95D5-C91640D4A8AE}" destId="{1A713160-9D98-474B-9C86-51C1AEEDA338}" srcOrd="0" destOrd="0" presId="urn:microsoft.com/office/officeart/2008/layout/HorizontalMultiLevelHierarchy"/>
    <dgm:cxn modelId="{86C2CA61-1290-4FDB-900D-04D82CFA2107}" srcId="{51437FFA-7996-4EFF-816B-9E02204B13C6}" destId="{758C9F4F-F7AC-412D-A8FA-D19EFE67EA9C}" srcOrd="0" destOrd="0" parTransId="{CA9C742D-AD3B-41DD-B050-73B27E196007}" sibTransId="{EFCC67FA-A16B-400A-8CAB-6B42E83D3107}"/>
    <dgm:cxn modelId="{CC0ED4B7-9E50-423F-834C-48984A099A6C}" type="presOf" srcId="{CA9C742D-AD3B-41DD-B050-73B27E196007}" destId="{EE591309-C121-4642-94D9-4322374AB4EE}" srcOrd="0" destOrd="0" presId="urn:microsoft.com/office/officeart/2008/layout/HorizontalMultiLevelHierarchy"/>
    <dgm:cxn modelId="{04BA3696-2106-4B81-9EC5-4AEA49886F7A}" type="presOf" srcId="{C35E5D4E-55F6-4295-B933-DAFCCD264855}" destId="{022750D0-975E-42DF-A4E5-B6632AE3CF98}" srcOrd="0" destOrd="0" presId="urn:microsoft.com/office/officeart/2008/layout/HorizontalMultiLevelHierarchy"/>
    <dgm:cxn modelId="{BFEC894C-E886-4883-8A89-5A505B963864}" type="presOf" srcId="{28465494-58A0-497D-BF38-C8FE1B31272E}" destId="{BA30A013-CF83-4937-9957-B0FD75FBCEBA}" srcOrd="1" destOrd="0" presId="urn:microsoft.com/office/officeart/2008/layout/HorizontalMultiLevelHierarchy"/>
    <dgm:cxn modelId="{2BCFCE41-1955-4F77-BFD6-AFDDB5ED9257}" type="presOf" srcId="{0F8496EA-3378-40BB-AF11-F5CE98AD4FE6}" destId="{566605BC-5C64-4398-853E-288775BEFB97}" srcOrd="0" destOrd="0" presId="urn:microsoft.com/office/officeart/2008/layout/HorizontalMultiLevelHierarchy"/>
    <dgm:cxn modelId="{1927EFB9-26CF-4357-9236-44C134FCCFDE}" type="presOf" srcId="{43B3C3DE-5120-42C8-8200-B152239ACAD0}" destId="{69CE53BD-4379-4CBA-BB32-1632F50D0999}" srcOrd="0" destOrd="0" presId="urn:microsoft.com/office/officeart/2008/layout/HorizontalMultiLevelHierarchy"/>
    <dgm:cxn modelId="{0307DCC1-D9E9-42E3-BD95-2815D0E0148D}" srcId="{4C8493E2-D1CB-478C-95D5-C91640D4A8AE}" destId="{51437FFA-7996-4EFF-816B-9E02204B13C6}" srcOrd="1" destOrd="0" parTransId="{6328DEC0-7372-4F68-A2F9-8E6C541B39D6}" sibTransId="{177022F6-2E29-485E-ADF9-06600282C6B0}"/>
    <dgm:cxn modelId="{26C90037-5672-4769-AD41-58E6ACC15191}" srcId="{4C8493E2-D1CB-478C-95D5-C91640D4A8AE}" destId="{166CC33E-E7F4-442C-86F6-0B219C1EDC39}" srcOrd="4" destOrd="0" parTransId="{0E6ECFDD-F1CC-4DEB-B949-860FAE5820D5}" sibTransId="{EFD2B645-5EDA-434A-ADEA-40B0A4CBBD23}"/>
    <dgm:cxn modelId="{E0FBF10F-AF89-41D6-A224-BB842F563AD7}" type="presOf" srcId="{6F644892-D76B-4D97-BAA2-AC080B1833F2}" destId="{624C6F6A-27B3-4129-B2DE-CE603360B5CA}" srcOrd="0" destOrd="0" presId="urn:microsoft.com/office/officeart/2008/layout/HorizontalMultiLevelHierarchy"/>
    <dgm:cxn modelId="{E72D3F8F-8291-4A54-B447-D65C3531C952}" type="presOf" srcId="{F0DCE15D-DFA3-4080-938C-7CF0A2747CC4}" destId="{F5D18F8C-8D42-4CED-864F-EB31478E98DF}" srcOrd="1" destOrd="0" presId="urn:microsoft.com/office/officeart/2008/layout/HorizontalMultiLevelHierarchy"/>
    <dgm:cxn modelId="{52AD54E8-1228-4AAA-AF01-A22847E36194}" type="presOf" srcId="{37F36A51-E2FD-476B-A5B4-6CE8EA5F327B}" destId="{B8AB254B-4D50-44A4-AD3A-3DADA9C141B2}" srcOrd="0" destOrd="0" presId="urn:microsoft.com/office/officeart/2008/layout/HorizontalMultiLevelHierarchy"/>
    <dgm:cxn modelId="{3B30EDFA-8288-4535-B655-97B9115A0B14}" type="presOf" srcId="{37F36A51-E2FD-476B-A5B4-6CE8EA5F327B}" destId="{EFC26F85-65A8-4D6D-B85A-65E25B7428A3}" srcOrd="1" destOrd="0" presId="urn:microsoft.com/office/officeart/2008/layout/HorizontalMultiLevelHierarchy"/>
    <dgm:cxn modelId="{158693A4-C94A-4BB8-A0C8-F94D22046E43}" type="presOf" srcId="{28465494-58A0-497D-BF38-C8FE1B31272E}" destId="{5A0EEF5F-8689-403F-99E3-3E5C982401DC}" srcOrd="0" destOrd="0" presId="urn:microsoft.com/office/officeart/2008/layout/HorizontalMultiLevelHierarchy"/>
    <dgm:cxn modelId="{032ABDB3-D4C9-4A9C-84E2-AB112F6404AE}" type="presParOf" srcId="{624C6F6A-27B3-4129-B2DE-CE603360B5CA}" destId="{2BCE595A-44E1-4EE8-BF03-84526361B61E}" srcOrd="0" destOrd="0" presId="urn:microsoft.com/office/officeart/2008/layout/HorizontalMultiLevelHierarchy"/>
    <dgm:cxn modelId="{BCC60DEF-B4AC-4A94-A923-5EA4250914CE}" type="presParOf" srcId="{2BCE595A-44E1-4EE8-BF03-84526361B61E}" destId="{1A713160-9D98-474B-9C86-51C1AEEDA338}" srcOrd="0" destOrd="0" presId="urn:microsoft.com/office/officeart/2008/layout/HorizontalMultiLevelHierarchy"/>
    <dgm:cxn modelId="{6124E01D-60A8-4259-B841-E4D25E5E7E55}" type="presParOf" srcId="{2BCE595A-44E1-4EE8-BF03-84526361B61E}" destId="{5F7A6B54-480E-4FCE-89C1-D46187D3A74F}" srcOrd="1" destOrd="0" presId="urn:microsoft.com/office/officeart/2008/layout/HorizontalMultiLevelHierarchy"/>
    <dgm:cxn modelId="{223A8498-3B84-4EE3-946A-33A9BACE7ECB}" type="presParOf" srcId="{5F7A6B54-480E-4FCE-89C1-D46187D3A74F}" destId="{6369EFEE-3058-4F64-BAEB-14E19AE4D971}" srcOrd="0" destOrd="0" presId="urn:microsoft.com/office/officeart/2008/layout/HorizontalMultiLevelHierarchy"/>
    <dgm:cxn modelId="{3854CC8F-BCB0-41FC-A30D-8D876D2069A2}" type="presParOf" srcId="{6369EFEE-3058-4F64-BAEB-14E19AE4D971}" destId="{F5D18F8C-8D42-4CED-864F-EB31478E98DF}" srcOrd="0" destOrd="0" presId="urn:microsoft.com/office/officeart/2008/layout/HorizontalMultiLevelHierarchy"/>
    <dgm:cxn modelId="{762B526A-A48F-4F8B-9CCA-0581D0342FD3}" type="presParOf" srcId="{5F7A6B54-480E-4FCE-89C1-D46187D3A74F}" destId="{56F01DA9-B30A-4E1E-B663-D996B6DB00EA}" srcOrd="1" destOrd="0" presId="urn:microsoft.com/office/officeart/2008/layout/HorizontalMultiLevelHierarchy"/>
    <dgm:cxn modelId="{C16D8727-968A-4E1C-8F8B-C8648D1B02A0}" type="presParOf" srcId="{56F01DA9-B30A-4E1E-B663-D996B6DB00EA}" destId="{0D29356B-407E-4B1C-8682-D1ED812CC5C7}" srcOrd="0" destOrd="0" presId="urn:microsoft.com/office/officeart/2008/layout/HorizontalMultiLevelHierarchy"/>
    <dgm:cxn modelId="{7A6C7180-A6F5-4702-A62F-8A097F169C02}" type="presParOf" srcId="{56F01DA9-B30A-4E1E-B663-D996B6DB00EA}" destId="{05561B0C-3BE5-4CC6-8D14-73457740B629}" srcOrd="1" destOrd="0" presId="urn:microsoft.com/office/officeart/2008/layout/HorizontalMultiLevelHierarchy"/>
    <dgm:cxn modelId="{EE2C3B50-CC96-435F-867D-B5D57B53635D}" type="presParOf" srcId="{05561B0C-3BE5-4CC6-8D14-73457740B629}" destId="{B8AB254B-4D50-44A4-AD3A-3DADA9C141B2}" srcOrd="0" destOrd="0" presId="urn:microsoft.com/office/officeart/2008/layout/HorizontalMultiLevelHierarchy"/>
    <dgm:cxn modelId="{D41A3AF1-0D28-4963-B3F9-7F3495779BA9}" type="presParOf" srcId="{B8AB254B-4D50-44A4-AD3A-3DADA9C141B2}" destId="{EFC26F85-65A8-4D6D-B85A-65E25B7428A3}" srcOrd="0" destOrd="0" presId="urn:microsoft.com/office/officeart/2008/layout/HorizontalMultiLevelHierarchy"/>
    <dgm:cxn modelId="{23C16C34-53C0-4D9D-B84A-F3CE97B48CF6}" type="presParOf" srcId="{05561B0C-3BE5-4CC6-8D14-73457740B629}" destId="{B1464325-D71E-4C7B-BD75-6632C1C658B7}" srcOrd="1" destOrd="0" presId="urn:microsoft.com/office/officeart/2008/layout/HorizontalMultiLevelHierarchy"/>
    <dgm:cxn modelId="{7F045084-AB6D-4BE7-BDC8-9AA05F22D265}" type="presParOf" srcId="{B1464325-D71E-4C7B-BD75-6632C1C658B7}" destId="{022750D0-975E-42DF-A4E5-B6632AE3CF98}" srcOrd="0" destOrd="0" presId="urn:microsoft.com/office/officeart/2008/layout/HorizontalMultiLevelHierarchy"/>
    <dgm:cxn modelId="{B16B024E-0B12-44B6-A94D-74EC79864686}" type="presParOf" srcId="{B1464325-D71E-4C7B-BD75-6632C1C658B7}" destId="{93083935-37AF-415C-A954-2C3391331933}" srcOrd="1" destOrd="0" presId="urn:microsoft.com/office/officeart/2008/layout/HorizontalMultiLevelHierarchy"/>
    <dgm:cxn modelId="{99A195A7-2C2A-4C18-AB0D-DAE8502A1A36}" type="presParOf" srcId="{5F7A6B54-480E-4FCE-89C1-D46187D3A74F}" destId="{517088F4-3D28-42B8-98FE-C92D67393DA2}" srcOrd="2" destOrd="0" presId="urn:microsoft.com/office/officeart/2008/layout/HorizontalMultiLevelHierarchy"/>
    <dgm:cxn modelId="{6C202BC4-F2BF-4C77-9A93-AF6B59BFBDB9}" type="presParOf" srcId="{517088F4-3D28-42B8-98FE-C92D67393DA2}" destId="{A7B52121-0D68-44A2-8485-59A559A9DFCF}" srcOrd="0" destOrd="0" presId="urn:microsoft.com/office/officeart/2008/layout/HorizontalMultiLevelHierarchy"/>
    <dgm:cxn modelId="{29DF3F17-C45A-44BB-9ABA-41CB98AAC78D}" type="presParOf" srcId="{5F7A6B54-480E-4FCE-89C1-D46187D3A74F}" destId="{F6E39E9F-1DDD-4A37-A070-DD474DADF74E}" srcOrd="3" destOrd="0" presId="urn:microsoft.com/office/officeart/2008/layout/HorizontalMultiLevelHierarchy"/>
    <dgm:cxn modelId="{C9C0373F-4A4C-480B-8DC3-40B6C252FA0B}" type="presParOf" srcId="{F6E39E9F-1DDD-4A37-A070-DD474DADF74E}" destId="{5622105D-8B19-4C92-9894-AB8D9B8A3B52}" srcOrd="0" destOrd="0" presId="urn:microsoft.com/office/officeart/2008/layout/HorizontalMultiLevelHierarchy"/>
    <dgm:cxn modelId="{1AADE09D-A4E9-40F9-8E36-1FC777F87FF0}" type="presParOf" srcId="{F6E39E9F-1DDD-4A37-A070-DD474DADF74E}" destId="{AC0538A8-B1D4-4519-B448-9C5DA175346B}" srcOrd="1" destOrd="0" presId="urn:microsoft.com/office/officeart/2008/layout/HorizontalMultiLevelHierarchy"/>
    <dgm:cxn modelId="{A66A895D-A98F-4499-BACF-9F36BFE760ED}" type="presParOf" srcId="{AC0538A8-B1D4-4519-B448-9C5DA175346B}" destId="{EE591309-C121-4642-94D9-4322374AB4EE}" srcOrd="0" destOrd="0" presId="urn:microsoft.com/office/officeart/2008/layout/HorizontalMultiLevelHierarchy"/>
    <dgm:cxn modelId="{93EDAA25-62E9-4016-987D-383CB0C31438}" type="presParOf" srcId="{EE591309-C121-4642-94D9-4322374AB4EE}" destId="{AC0B0754-0502-44FE-B61E-5245E502CDF3}" srcOrd="0" destOrd="0" presId="urn:microsoft.com/office/officeart/2008/layout/HorizontalMultiLevelHierarchy"/>
    <dgm:cxn modelId="{E5F4772A-936D-4175-9383-888EF07F8138}" type="presParOf" srcId="{AC0538A8-B1D4-4519-B448-9C5DA175346B}" destId="{1CF65780-0DD7-4128-8C16-F34F78EB1096}" srcOrd="1" destOrd="0" presId="urn:microsoft.com/office/officeart/2008/layout/HorizontalMultiLevelHierarchy"/>
    <dgm:cxn modelId="{47A7FA6B-855F-48FF-BBB8-B09EF20AFAD2}" type="presParOf" srcId="{1CF65780-0DD7-4128-8C16-F34F78EB1096}" destId="{32AA235A-D799-4A3F-9229-34130310ECF3}" srcOrd="0" destOrd="0" presId="urn:microsoft.com/office/officeart/2008/layout/HorizontalMultiLevelHierarchy"/>
    <dgm:cxn modelId="{E8737078-F23E-4994-B6D7-D83D28D5D748}" type="presParOf" srcId="{1CF65780-0DD7-4128-8C16-F34F78EB1096}" destId="{71850E4E-1457-4E57-A20D-AB0CA168DB32}" srcOrd="1" destOrd="0" presId="urn:microsoft.com/office/officeart/2008/layout/HorizontalMultiLevelHierarchy"/>
    <dgm:cxn modelId="{F86A5471-65A1-49B1-B66A-C849C61326EA}" type="presParOf" srcId="{AC0538A8-B1D4-4519-B448-9C5DA175346B}" destId="{47AEFB9F-3786-432A-9C0A-70CC2BE3DA5D}" srcOrd="2" destOrd="0" presId="urn:microsoft.com/office/officeart/2008/layout/HorizontalMultiLevelHierarchy"/>
    <dgm:cxn modelId="{F7FC64D2-70CE-40A6-9F89-91A76A24B4C2}" type="presParOf" srcId="{47AEFB9F-3786-432A-9C0A-70CC2BE3DA5D}" destId="{4D15E610-BA51-40A2-BA5B-F06D7D0F01FA}" srcOrd="0" destOrd="0" presId="urn:microsoft.com/office/officeart/2008/layout/HorizontalMultiLevelHierarchy"/>
    <dgm:cxn modelId="{4171232B-7B31-49BF-9297-F2320DC8C14C}" type="presParOf" srcId="{AC0538A8-B1D4-4519-B448-9C5DA175346B}" destId="{34CE2FFF-DFEE-46EA-BF0E-831F8185DCAB}" srcOrd="3" destOrd="0" presId="urn:microsoft.com/office/officeart/2008/layout/HorizontalMultiLevelHierarchy"/>
    <dgm:cxn modelId="{A4DF7318-2578-4674-8850-E695ED5F5FEC}" type="presParOf" srcId="{34CE2FFF-DFEE-46EA-BF0E-831F8185DCAB}" destId="{7042C1A5-0467-4F2C-8E0F-B0218C0529B7}" srcOrd="0" destOrd="0" presId="urn:microsoft.com/office/officeart/2008/layout/HorizontalMultiLevelHierarchy"/>
    <dgm:cxn modelId="{0EDEB5FA-65BD-4A7E-922E-34B939B3241C}" type="presParOf" srcId="{34CE2FFF-DFEE-46EA-BF0E-831F8185DCAB}" destId="{FCA702FB-2E59-4F2B-8427-DF7E3FABF817}" srcOrd="1" destOrd="0" presId="urn:microsoft.com/office/officeart/2008/layout/HorizontalMultiLevelHierarchy"/>
    <dgm:cxn modelId="{7E53B0FB-9550-4D53-A142-A7D4C5E79732}" type="presParOf" srcId="{AC0538A8-B1D4-4519-B448-9C5DA175346B}" destId="{566605BC-5C64-4398-853E-288775BEFB97}" srcOrd="4" destOrd="0" presId="urn:microsoft.com/office/officeart/2008/layout/HorizontalMultiLevelHierarchy"/>
    <dgm:cxn modelId="{0D18283E-A2EF-421A-9E8F-6970E5D582CE}" type="presParOf" srcId="{566605BC-5C64-4398-853E-288775BEFB97}" destId="{C36595C4-06F6-4A53-ACA0-8FA2918E3266}" srcOrd="0" destOrd="0" presId="urn:microsoft.com/office/officeart/2008/layout/HorizontalMultiLevelHierarchy"/>
    <dgm:cxn modelId="{E167D41D-91E8-48BC-9AD4-1B96CCE9BC00}" type="presParOf" srcId="{AC0538A8-B1D4-4519-B448-9C5DA175346B}" destId="{927B4AE6-1CCA-4FAB-B9B6-12BFFDF6C7CC}" srcOrd="5" destOrd="0" presId="urn:microsoft.com/office/officeart/2008/layout/HorizontalMultiLevelHierarchy"/>
    <dgm:cxn modelId="{CC759DCA-B3E6-40AB-B575-8C612EB8EFAB}" type="presParOf" srcId="{927B4AE6-1CCA-4FAB-B9B6-12BFFDF6C7CC}" destId="{69CE53BD-4379-4CBA-BB32-1632F50D0999}" srcOrd="0" destOrd="0" presId="urn:microsoft.com/office/officeart/2008/layout/HorizontalMultiLevelHierarchy"/>
    <dgm:cxn modelId="{482D700A-4A16-45E2-94A9-BEB1B05B9317}" type="presParOf" srcId="{927B4AE6-1CCA-4FAB-B9B6-12BFFDF6C7CC}" destId="{0F9809D7-7513-4EB5-A59B-46D4B00146C7}" srcOrd="1" destOrd="0" presId="urn:microsoft.com/office/officeart/2008/layout/HorizontalMultiLevelHierarchy"/>
    <dgm:cxn modelId="{BD1EFDA7-C1DE-46A7-BA1F-8A7087E46C6F}" type="presParOf" srcId="{5F7A6B54-480E-4FCE-89C1-D46187D3A74F}" destId="{5A0EEF5F-8689-403F-99E3-3E5C982401DC}" srcOrd="4" destOrd="0" presId="urn:microsoft.com/office/officeart/2008/layout/HorizontalMultiLevelHierarchy"/>
    <dgm:cxn modelId="{05BE5FDB-8A4E-475B-9E6F-205396A666AB}" type="presParOf" srcId="{5A0EEF5F-8689-403F-99E3-3E5C982401DC}" destId="{BA30A013-CF83-4937-9957-B0FD75FBCEBA}" srcOrd="0" destOrd="0" presId="urn:microsoft.com/office/officeart/2008/layout/HorizontalMultiLevelHierarchy"/>
    <dgm:cxn modelId="{7618F307-CD91-44D3-A87B-968BA0F5862A}" type="presParOf" srcId="{5F7A6B54-480E-4FCE-89C1-D46187D3A74F}" destId="{1B5A4BDD-3F9F-4FAE-A9B3-42C0B6A1FA14}" srcOrd="5" destOrd="0" presId="urn:microsoft.com/office/officeart/2008/layout/HorizontalMultiLevelHierarchy"/>
    <dgm:cxn modelId="{D9602D97-969B-4609-A854-9E4AFD9009F5}" type="presParOf" srcId="{1B5A4BDD-3F9F-4FAE-A9B3-42C0B6A1FA14}" destId="{BB5FED4F-F0BD-4BD0-8AA6-072A280377E4}" srcOrd="0" destOrd="0" presId="urn:microsoft.com/office/officeart/2008/layout/HorizontalMultiLevelHierarchy"/>
    <dgm:cxn modelId="{C51DFDA7-75EC-466E-B88B-ED29E08DD403}" type="presParOf" srcId="{1B5A4BDD-3F9F-4FAE-A9B3-42C0B6A1FA14}" destId="{FE9F1289-23E5-4D45-9715-1519842DB1DD}" srcOrd="1" destOrd="0" presId="urn:microsoft.com/office/officeart/2008/layout/HorizontalMultiLevelHierarchy"/>
    <dgm:cxn modelId="{56CE4B62-7AE8-4AF3-8EAE-E26A6ADEDC0E}" type="presParOf" srcId="{5F7A6B54-480E-4FCE-89C1-D46187D3A74F}" destId="{E6317B69-A8C6-4C69-B65D-99254585A21E}" srcOrd="6" destOrd="0" presId="urn:microsoft.com/office/officeart/2008/layout/HorizontalMultiLevelHierarchy"/>
    <dgm:cxn modelId="{EDB447EF-F8CA-4A64-9E6E-33789AF00E33}" type="presParOf" srcId="{E6317B69-A8C6-4C69-B65D-99254585A21E}" destId="{F71F3792-4617-4A20-8E28-931BA5D5B8F5}" srcOrd="0" destOrd="0" presId="urn:microsoft.com/office/officeart/2008/layout/HorizontalMultiLevelHierarchy"/>
    <dgm:cxn modelId="{755F44F2-198B-4D1F-A718-6816E743EB45}" type="presParOf" srcId="{5F7A6B54-480E-4FCE-89C1-D46187D3A74F}" destId="{3682B93D-5270-46D9-9052-D48D23E0A7A7}" srcOrd="7" destOrd="0" presId="urn:microsoft.com/office/officeart/2008/layout/HorizontalMultiLevelHierarchy"/>
    <dgm:cxn modelId="{6BE98C00-9310-498F-A2A7-376E937B65CB}" type="presParOf" srcId="{3682B93D-5270-46D9-9052-D48D23E0A7A7}" destId="{6152E9BD-2C12-47C9-9344-20111CCF96AD}" srcOrd="0" destOrd="0" presId="urn:microsoft.com/office/officeart/2008/layout/HorizontalMultiLevelHierarchy"/>
    <dgm:cxn modelId="{DCBF9754-E6B3-4C57-B97D-866397DCC127}" type="presParOf" srcId="{3682B93D-5270-46D9-9052-D48D23E0A7A7}" destId="{A91326D9-CF93-462F-B536-AC384AF21F61}" srcOrd="1" destOrd="0" presId="urn:microsoft.com/office/officeart/2008/layout/HorizontalMultiLevelHierarchy"/>
    <dgm:cxn modelId="{3397071F-ADA3-4BFE-9D68-3C69976E0938}" type="presParOf" srcId="{5F7A6B54-480E-4FCE-89C1-D46187D3A74F}" destId="{4D9BABA3-B86D-4E88-A428-7A18F076F153}" srcOrd="8" destOrd="0" presId="urn:microsoft.com/office/officeart/2008/layout/HorizontalMultiLevelHierarchy"/>
    <dgm:cxn modelId="{664397CB-D9F3-4DB8-B446-E094CF082657}" type="presParOf" srcId="{4D9BABA3-B86D-4E88-A428-7A18F076F153}" destId="{2EAD9A86-B9C4-41CC-AF90-38A88DCE0276}" srcOrd="0" destOrd="0" presId="urn:microsoft.com/office/officeart/2008/layout/HorizontalMultiLevelHierarchy"/>
    <dgm:cxn modelId="{7B376D9D-E38F-4F35-9D64-51A9E5BEEFA2}" type="presParOf" srcId="{5F7A6B54-480E-4FCE-89C1-D46187D3A74F}" destId="{88D2E662-D041-45C8-9627-7C413EAF84ED}" srcOrd="9" destOrd="0" presId="urn:microsoft.com/office/officeart/2008/layout/HorizontalMultiLevelHierarchy"/>
    <dgm:cxn modelId="{197D99EA-2518-4BF2-982D-A2BEA6F3E262}" type="presParOf" srcId="{88D2E662-D041-45C8-9627-7C413EAF84ED}" destId="{C9E429BB-A5C2-4A8F-B5FD-79FECB9A76F4}" srcOrd="0" destOrd="0" presId="urn:microsoft.com/office/officeart/2008/layout/HorizontalMultiLevelHierarchy"/>
    <dgm:cxn modelId="{0EAEA3D6-7424-4499-9D52-358CF4D0B7F2}" type="presParOf" srcId="{88D2E662-D041-45C8-9627-7C413EAF84ED}" destId="{042A7C0C-F05E-415D-B4C3-B69E5604FC30}" srcOrd="1" destOrd="0" presId="urn:microsoft.com/office/officeart/2008/layout/HorizontalMultiLevelHierarchy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9BABA3-B86D-4E88-A428-7A18F076F153}">
      <dsp:nvSpPr>
        <dsp:cNvPr id="0" name=""/>
        <dsp:cNvSpPr/>
      </dsp:nvSpPr>
      <dsp:spPr>
        <a:xfrm>
          <a:off x="1589230" y="3002246"/>
          <a:ext cx="844993" cy="17006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2496" y="0"/>
              </a:lnTo>
              <a:lnTo>
                <a:pt x="422496" y="1700673"/>
              </a:lnTo>
              <a:lnTo>
                <a:pt x="844993" y="17006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964251" y="3805107"/>
        <a:ext cx="94951" cy="94951"/>
      </dsp:txXfrm>
    </dsp:sp>
    <dsp:sp modelId="{E6317B69-A8C6-4C69-B65D-99254585A21E}">
      <dsp:nvSpPr>
        <dsp:cNvPr id="0" name=""/>
        <dsp:cNvSpPr/>
      </dsp:nvSpPr>
      <dsp:spPr>
        <a:xfrm>
          <a:off x="1589230" y="3002246"/>
          <a:ext cx="850773" cy="797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5386" y="0"/>
              </a:lnTo>
              <a:lnTo>
                <a:pt x="425386" y="797852"/>
              </a:lnTo>
              <a:lnTo>
                <a:pt x="850773" y="7978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85458" y="3372013"/>
        <a:ext cx="58317" cy="58317"/>
      </dsp:txXfrm>
    </dsp:sp>
    <dsp:sp modelId="{5A0EEF5F-8689-403F-99E3-3E5C982401DC}">
      <dsp:nvSpPr>
        <dsp:cNvPr id="0" name=""/>
        <dsp:cNvSpPr/>
      </dsp:nvSpPr>
      <dsp:spPr>
        <a:xfrm>
          <a:off x="1589230" y="1839406"/>
          <a:ext cx="858191" cy="1162839"/>
        </a:xfrm>
        <a:custGeom>
          <a:avLst/>
          <a:gdLst/>
          <a:ahLst/>
          <a:cxnLst/>
          <a:rect l="0" t="0" r="0" b="0"/>
          <a:pathLst>
            <a:path>
              <a:moveTo>
                <a:pt x="0" y="1162839"/>
              </a:moveTo>
              <a:lnTo>
                <a:pt x="429095" y="1162839"/>
              </a:lnTo>
              <a:lnTo>
                <a:pt x="429095" y="0"/>
              </a:lnTo>
              <a:lnTo>
                <a:pt x="85819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82195" y="2384695"/>
        <a:ext cx="72261" cy="72261"/>
      </dsp:txXfrm>
    </dsp:sp>
    <dsp:sp modelId="{566605BC-5C64-4398-853E-288775BEFB97}">
      <dsp:nvSpPr>
        <dsp:cNvPr id="0" name=""/>
        <dsp:cNvSpPr/>
      </dsp:nvSpPr>
      <dsp:spPr>
        <a:xfrm>
          <a:off x="4905753" y="2777019"/>
          <a:ext cx="512074" cy="469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6037" y="0"/>
              </a:lnTo>
              <a:lnTo>
                <a:pt x="256037" y="469277"/>
              </a:lnTo>
              <a:lnTo>
                <a:pt x="512074" y="4692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44426" y="2994294"/>
        <a:ext cx="34729" cy="34729"/>
      </dsp:txXfrm>
    </dsp:sp>
    <dsp:sp modelId="{47AEFB9F-3786-432A-9C0A-70CC2BE3DA5D}">
      <dsp:nvSpPr>
        <dsp:cNvPr id="0" name=""/>
        <dsp:cNvSpPr/>
      </dsp:nvSpPr>
      <dsp:spPr>
        <a:xfrm>
          <a:off x="4905753" y="2777019"/>
          <a:ext cx="507864" cy="12704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3932" y="0"/>
              </a:lnTo>
              <a:lnTo>
                <a:pt x="253932" y="1270405"/>
              </a:lnTo>
              <a:lnTo>
                <a:pt x="507864" y="12704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25481" y="3378018"/>
        <a:ext cx="68407" cy="68407"/>
      </dsp:txXfrm>
    </dsp:sp>
    <dsp:sp modelId="{EE591309-C121-4642-94D9-4322374AB4EE}">
      <dsp:nvSpPr>
        <dsp:cNvPr id="0" name=""/>
        <dsp:cNvSpPr/>
      </dsp:nvSpPr>
      <dsp:spPr>
        <a:xfrm>
          <a:off x="4905753" y="2471268"/>
          <a:ext cx="490523" cy="305751"/>
        </a:xfrm>
        <a:custGeom>
          <a:avLst/>
          <a:gdLst/>
          <a:ahLst/>
          <a:cxnLst/>
          <a:rect l="0" t="0" r="0" b="0"/>
          <a:pathLst>
            <a:path>
              <a:moveTo>
                <a:pt x="0" y="305751"/>
              </a:moveTo>
              <a:lnTo>
                <a:pt x="245261" y="305751"/>
              </a:lnTo>
              <a:lnTo>
                <a:pt x="245261" y="0"/>
              </a:lnTo>
              <a:lnTo>
                <a:pt x="490523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36565" y="2609693"/>
        <a:ext cx="28900" cy="28900"/>
      </dsp:txXfrm>
    </dsp:sp>
    <dsp:sp modelId="{517088F4-3D28-42B8-98FE-C92D67393DA2}">
      <dsp:nvSpPr>
        <dsp:cNvPr id="0" name=""/>
        <dsp:cNvSpPr/>
      </dsp:nvSpPr>
      <dsp:spPr>
        <a:xfrm>
          <a:off x="1589230" y="2777019"/>
          <a:ext cx="849336" cy="225226"/>
        </a:xfrm>
        <a:custGeom>
          <a:avLst/>
          <a:gdLst/>
          <a:ahLst/>
          <a:cxnLst/>
          <a:rect l="0" t="0" r="0" b="0"/>
          <a:pathLst>
            <a:path>
              <a:moveTo>
                <a:pt x="0" y="225226"/>
              </a:moveTo>
              <a:lnTo>
                <a:pt x="424668" y="225226"/>
              </a:lnTo>
              <a:lnTo>
                <a:pt x="424668" y="0"/>
              </a:lnTo>
              <a:lnTo>
                <a:pt x="8493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91931" y="2867665"/>
        <a:ext cx="43934" cy="43934"/>
      </dsp:txXfrm>
    </dsp:sp>
    <dsp:sp modelId="{B8AB254B-4D50-44A4-AD3A-3DADA9C141B2}">
      <dsp:nvSpPr>
        <dsp:cNvPr id="0" name=""/>
        <dsp:cNvSpPr/>
      </dsp:nvSpPr>
      <dsp:spPr>
        <a:xfrm>
          <a:off x="4896732" y="839247"/>
          <a:ext cx="553739" cy="2390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6869" y="0"/>
              </a:lnTo>
              <a:lnTo>
                <a:pt x="276869" y="239080"/>
              </a:lnTo>
              <a:lnTo>
                <a:pt x="553739" y="2390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58523" y="943709"/>
        <a:ext cx="30157" cy="30157"/>
      </dsp:txXfrm>
    </dsp:sp>
    <dsp:sp modelId="{6369EFEE-3058-4F64-BAEB-14E19AE4D971}">
      <dsp:nvSpPr>
        <dsp:cNvPr id="0" name=""/>
        <dsp:cNvSpPr/>
      </dsp:nvSpPr>
      <dsp:spPr>
        <a:xfrm>
          <a:off x="1589230" y="839247"/>
          <a:ext cx="885388" cy="2162998"/>
        </a:xfrm>
        <a:custGeom>
          <a:avLst/>
          <a:gdLst/>
          <a:ahLst/>
          <a:cxnLst/>
          <a:rect l="0" t="0" r="0" b="0"/>
          <a:pathLst>
            <a:path>
              <a:moveTo>
                <a:pt x="0" y="2162998"/>
              </a:moveTo>
              <a:lnTo>
                <a:pt x="442694" y="2162998"/>
              </a:lnTo>
              <a:lnTo>
                <a:pt x="442694" y="0"/>
              </a:lnTo>
              <a:lnTo>
                <a:pt x="88538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973494" y="1862317"/>
        <a:ext cx="116859" cy="116859"/>
      </dsp:txXfrm>
    </dsp:sp>
    <dsp:sp modelId="{1A713160-9D98-474B-9C86-51C1AEEDA338}">
      <dsp:nvSpPr>
        <dsp:cNvPr id="0" name=""/>
        <dsp:cNvSpPr/>
      </dsp:nvSpPr>
      <dsp:spPr>
        <a:xfrm rot="16200000">
          <a:off x="238123" y="2623507"/>
          <a:ext cx="1944734" cy="757477"/>
        </a:xfrm>
        <a:prstGeom prst="rect">
          <a:avLst/>
        </a:prstGeom>
        <a:solidFill>
          <a:srgbClr val="FFFF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EDAB</a:t>
          </a:r>
        </a:p>
      </dsp:txBody>
      <dsp:txXfrm>
        <a:off x="238123" y="2623507"/>
        <a:ext cx="1944734" cy="757477"/>
      </dsp:txXfrm>
    </dsp:sp>
    <dsp:sp modelId="{0D29356B-407E-4B1C-8682-D1ED812CC5C7}">
      <dsp:nvSpPr>
        <dsp:cNvPr id="0" name=""/>
        <dsp:cNvSpPr/>
      </dsp:nvSpPr>
      <dsp:spPr>
        <a:xfrm>
          <a:off x="2474618" y="507316"/>
          <a:ext cx="2422113" cy="663862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>
              <a:latin typeface="Arial" pitchFamily="34" charset="0"/>
              <a:cs typeface="Arial" pitchFamily="34" charset="0"/>
            </a:rPr>
            <a:t>Enfòmasyon</a:t>
          </a:r>
          <a:r>
            <a:rPr lang="en-US" sz="12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>
              <a:latin typeface="Arial" pitchFamily="34" charset="0"/>
              <a:cs typeface="Arial" pitchFamily="34" charset="0"/>
            </a:rPr>
            <a:t>preyalab</a:t>
          </a:r>
          <a:endParaRPr lang="en-US" sz="1200" b="1" kern="1200" dirty="0">
            <a:latin typeface="Arial" pitchFamily="34" charset="0"/>
            <a:cs typeface="Arial" pitchFamily="34" charset="0"/>
          </a:endParaRPr>
        </a:p>
      </dsp:txBody>
      <dsp:txXfrm>
        <a:off x="2474618" y="507316"/>
        <a:ext cx="2422113" cy="663862"/>
      </dsp:txXfrm>
    </dsp:sp>
    <dsp:sp modelId="{022750D0-975E-42DF-A4E5-B6632AE3CF98}">
      <dsp:nvSpPr>
        <dsp:cNvPr id="0" name=""/>
        <dsp:cNvSpPr/>
      </dsp:nvSpPr>
      <dsp:spPr>
        <a:xfrm>
          <a:off x="5450471" y="533103"/>
          <a:ext cx="1235681" cy="1090448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>
              <a:latin typeface="Arial" pitchFamily="34" charset="0"/>
              <a:cs typeface="Arial" pitchFamily="34" charset="0"/>
            </a:rPr>
            <a:t>Estatistik</a:t>
          </a:r>
          <a:r>
            <a:rPr lang="en-US" sz="12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200" kern="1200" dirty="0" err="1">
              <a:latin typeface="Arial" pitchFamily="34" charset="0"/>
              <a:cs typeface="Arial" pitchFamily="34" charset="0"/>
            </a:rPr>
            <a:t>sou</a:t>
          </a:r>
          <a:r>
            <a:rPr lang="en-US" sz="12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200" kern="1200" dirty="0" err="1">
              <a:latin typeface="Arial" pitchFamily="34" charset="0"/>
              <a:cs typeface="Arial" pitchFamily="34" charset="0"/>
            </a:rPr>
            <a:t>popilasyon</a:t>
          </a:r>
          <a:r>
            <a:rPr lang="en-US" sz="12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200" kern="1200" dirty="0" err="1">
              <a:latin typeface="Arial" pitchFamily="34" charset="0"/>
              <a:cs typeface="Arial" pitchFamily="34" charset="0"/>
            </a:rPr>
            <a:t>ak</a:t>
          </a:r>
          <a:r>
            <a:rPr lang="en-US" sz="12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200" kern="1200" dirty="0" err="1">
              <a:latin typeface="Arial" pitchFamily="34" charset="0"/>
              <a:cs typeface="Arial" pitchFamily="34" charset="0"/>
            </a:rPr>
            <a:t>sektè</a:t>
          </a:r>
          <a:r>
            <a:rPr lang="en-US" sz="1200" kern="1200" dirty="0">
              <a:latin typeface="Arial" pitchFamily="34" charset="0"/>
              <a:cs typeface="Arial" pitchFamily="34" charset="0"/>
            </a:rPr>
            <a:t> vital </a:t>
          </a:r>
          <a:r>
            <a:rPr lang="en-US" sz="1200" kern="1200" dirty="0" err="1">
              <a:latin typeface="Arial" pitchFamily="34" charset="0"/>
              <a:cs typeface="Arial" pitchFamily="34" charset="0"/>
            </a:rPr>
            <a:t>yo</a:t>
          </a:r>
          <a:r>
            <a:rPr lang="en-US" sz="1200" kern="1200" dirty="0">
              <a:latin typeface="Arial" pitchFamily="34" charset="0"/>
              <a:cs typeface="Arial" pitchFamily="34" charset="0"/>
            </a:rPr>
            <a:t>.</a:t>
          </a:r>
          <a:endParaRPr lang="en-US" sz="1200" b="0" kern="1200" dirty="0">
            <a:latin typeface="Arial" pitchFamily="34" charset="0"/>
            <a:cs typeface="Arial" pitchFamily="34" charset="0"/>
          </a:endParaRPr>
        </a:p>
      </dsp:txBody>
      <dsp:txXfrm>
        <a:off x="5450471" y="533103"/>
        <a:ext cx="1235681" cy="1090448"/>
      </dsp:txXfrm>
    </dsp:sp>
    <dsp:sp modelId="{5622105D-8B19-4C92-9894-AB8D9B8A3B52}">
      <dsp:nvSpPr>
        <dsp:cNvPr id="0" name=""/>
        <dsp:cNvSpPr/>
      </dsp:nvSpPr>
      <dsp:spPr>
        <a:xfrm>
          <a:off x="2438567" y="2387401"/>
          <a:ext cx="2467186" cy="779236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>
              <a:latin typeface="Arial" pitchFamily="34" charset="0"/>
              <a:cs typeface="Arial" pitchFamily="34" charset="0"/>
            </a:rPr>
            <a:t>Teknik</a:t>
          </a:r>
          <a:r>
            <a:rPr lang="en-US" sz="12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>
              <a:latin typeface="Arial" pitchFamily="34" charset="0"/>
              <a:cs typeface="Arial" pitchFamily="34" charset="0"/>
            </a:rPr>
            <a:t>kòlèk</a:t>
          </a:r>
          <a:r>
            <a:rPr lang="en-US" sz="1200" b="1" kern="1200" dirty="0">
              <a:latin typeface="Arial" pitchFamily="34" charset="0"/>
              <a:cs typeface="Arial" pitchFamily="34" charset="0"/>
            </a:rPr>
            <a:t> done  </a:t>
          </a:r>
          <a:r>
            <a:rPr lang="en-US" sz="1200" b="1" kern="1200" dirty="0" err="1">
              <a:latin typeface="Arial" pitchFamily="34" charset="0"/>
              <a:cs typeface="Arial" pitchFamily="34" charset="0"/>
            </a:rPr>
            <a:t>sou</a:t>
          </a:r>
          <a:r>
            <a:rPr lang="en-US" sz="12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>
              <a:latin typeface="Arial" pitchFamily="34" charset="0"/>
              <a:cs typeface="Arial" pitchFamily="34" charset="0"/>
            </a:rPr>
            <a:t>tèren</a:t>
          </a:r>
          <a:r>
            <a:rPr lang="en-US" sz="1200" b="1" kern="1200" dirty="0">
              <a:latin typeface="Arial" pitchFamily="34" charset="0"/>
              <a:cs typeface="Arial" pitchFamily="34" charset="0"/>
            </a:rPr>
            <a:t>\</a:t>
          </a:r>
        </a:p>
      </dsp:txBody>
      <dsp:txXfrm>
        <a:off x="2438567" y="2387401"/>
        <a:ext cx="2467186" cy="779236"/>
      </dsp:txXfrm>
    </dsp:sp>
    <dsp:sp modelId="{32AA235A-D799-4A3F-9229-34130310ECF3}">
      <dsp:nvSpPr>
        <dsp:cNvPr id="0" name=""/>
        <dsp:cNvSpPr/>
      </dsp:nvSpPr>
      <dsp:spPr>
        <a:xfrm>
          <a:off x="5396277" y="2171511"/>
          <a:ext cx="1269427" cy="599513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>
              <a:latin typeface="Arial" pitchFamily="34" charset="0"/>
              <a:cs typeface="Arial" pitchFamily="34" charset="0"/>
            </a:rPr>
            <a:t>Ekip EDAB</a:t>
          </a:r>
        </a:p>
      </dsp:txBody>
      <dsp:txXfrm>
        <a:off x="5396277" y="2171511"/>
        <a:ext cx="1269427" cy="599513"/>
      </dsp:txXfrm>
    </dsp:sp>
    <dsp:sp modelId="{7042C1A5-0467-4F2C-8E0F-B0218C0529B7}">
      <dsp:nvSpPr>
        <dsp:cNvPr id="0" name=""/>
        <dsp:cNvSpPr/>
      </dsp:nvSpPr>
      <dsp:spPr>
        <a:xfrm>
          <a:off x="5413618" y="3737512"/>
          <a:ext cx="1277480" cy="619825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200" b="0" kern="1200">
              <a:latin typeface="Arial" pitchFamily="34" charset="0"/>
              <a:cs typeface="Arial" pitchFamily="34" charset="0"/>
            </a:rPr>
            <a:t>Kòlèk done</a:t>
          </a:r>
          <a:endParaRPr lang="en-US" sz="1200" b="0" kern="1200">
            <a:latin typeface="Arial" pitchFamily="34" charset="0"/>
            <a:cs typeface="Arial" pitchFamily="34" charset="0"/>
          </a:endParaRPr>
        </a:p>
      </dsp:txBody>
      <dsp:txXfrm>
        <a:off x="5413618" y="3737512"/>
        <a:ext cx="1277480" cy="619825"/>
      </dsp:txXfrm>
    </dsp:sp>
    <dsp:sp modelId="{69CE53BD-4379-4CBA-BB32-1632F50D0999}">
      <dsp:nvSpPr>
        <dsp:cNvPr id="0" name=""/>
        <dsp:cNvSpPr/>
      </dsp:nvSpPr>
      <dsp:spPr>
        <a:xfrm>
          <a:off x="5417828" y="2988305"/>
          <a:ext cx="1319144" cy="515983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200" b="0" kern="1200">
              <a:latin typeface="Arial" pitchFamily="34" charset="0"/>
              <a:cs typeface="Arial" pitchFamily="34" charset="0"/>
            </a:rPr>
            <a:t>Operasyon ak lojistik</a:t>
          </a:r>
          <a:endParaRPr lang="en-US" sz="1200" b="0" kern="1200">
            <a:latin typeface="Arial" pitchFamily="34" charset="0"/>
            <a:cs typeface="Arial" pitchFamily="34" charset="0"/>
          </a:endParaRPr>
        </a:p>
      </dsp:txBody>
      <dsp:txXfrm>
        <a:off x="5417828" y="2988305"/>
        <a:ext cx="1319144" cy="515983"/>
      </dsp:txXfrm>
    </dsp:sp>
    <dsp:sp modelId="{BB5FED4F-F0BD-4BD0-8AA6-072A280377E4}">
      <dsp:nvSpPr>
        <dsp:cNvPr id="0" name=""/>
        <dsp:cNvSpPr/>
      </dsp:nvSpPr>
      <dsp:spPr>
        <a:xfrm>
          <a:off x="2447421" y="1432313"/>
          <a:ext cx="2427526" cy="814186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>
              <a:latin typeface="Arial" pitchFamily="34" charset="0"/>
              <a:cs typeface="Arial" pitchFamily="34" charset="0"/>
            </a:rPr>
            <a:t>Fòmilè</a:t>
          </a:r>
          <a:r>
            <a:rPr lang="en-US" sz="1200" b="1" kern="1200" dirty="0">
              <a:latin typeface="Arial" pitchFamily="34" charset="0"/>
              <a:cs typeface="Arial" pitchFamily="34" charset="0"/>
            </a:rPr>
            <a:t> EDAB </a:t>
          </a:r>
          <a:endParaRPr lang="en-US" sz="1000" b="1" kern="1200" dirty="0">
            <a:latin typeface="Arial" pitchFamily="34" charset="0"/>
            <a:cs typeface="Arial" pitchFamily="34" charset="0"/>
          </a:endParaRPr>
        </a:p>
      </dsp:txBody>
      <dsp:txXfrm>
        <a:off x="2447421" y="1432313"/>
        <a:ext cx="2427526" cy="814186"/>
      </dsp:txXfrm>
    </dsp:sp>
    <dsp:sp modelId="{6152E9BD-2C12-47C9-9344-20111CCF96AD}">
      <dsp:nvSpPr>
        <dsp:cNvPr id="0" name=""/>
        <dsp:cNvSpPr/>
      </dsp:nvSpPr>
      <dsp:spPr>
        <a:xfrm>
          <a:off x="2440003" y="3355151"/>
          <a:ext cx="2489973" cy="889893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>
              <a:latin typeface="Arial" pitchFamily="34" charset="0"/>
              <a:cs typeface="Arial" pitchFamily="34" charset="0"/>
            </a:rPr>
            <a:t>Analiz</a:t>
          </a:r>
          <a:r>
            <a:rPr lang="en-US" sz="12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>
              <a:latin typeface="Arial" pitchFamily="34" charset="0"/>
              <a:cs typeface="Arial" pitchFamily="34" charset="0"/>
            </a:rPr>
            <a:t>ak</a:t>
          </a:r>
          <a:r>
            <a:rPr lang="en-US" sz="12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>
              <a:latin typeface="Arial" pitchFamily="34" charset="0"/>
              <a:cs typeface="Arial" pitchFamily="34" charset="0"/>
            </a:rPr>
            <a:t>entèpretasyon</a:t>
          </a:r>
          <a:r>
            <a:rPr lang="en-US" sz="1200" b="1" kern="1200" dirty="0">
              <a:latin typeface="Arial" pitchFamily="34" charset="0"/>
              <a:cs typeface="Arial" pitchFamily="34" charset="0"/>
            </a:rPr>
            <a:t> done</a:t>
          </a:r>
        </a:p>
      </dsp:txBody>
      <dsp:txXfrm>
        <a:off x="2440003" y="3355151"/>
        <a:ext cx="2489973" cy="889893"/>
      </dsp:txXfrm>
    </dsp:sp>
    <dsp:sp modelId="{C9E429BB-A5C2-4A8F-B5FD-79FECB9A76F4}">
      <dsp:nvSpPr>
        <dsp:cNvPr id="0" name=""/>
        <dsp:cNvSpPr/>
      </dsp:nvSpPr>
      <dsp:spPr>
        <a:xfrm>
          <a:off x="2434223" y="4472564"/>
          <a:ext cx="2511123" cy="460710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>
              <a:latin typeface="Arial" pitchFamily="34" charset="0"/>
              <a:cs typeface="Arial" pitchFamily="34" charset="0"/>
            </a:rPr>
            <a:t>Analiz</a:t>
          </a:r>
          <a:r>
            <a:rPr lang="en-US" sz="12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>
              <a:latin typeface="Arial" pitchFamily="34" charset="0"/>
              <a:cs typeface="Arial" pitchFamily="34" charset="0"/>
            </a:rPr>
            <a:t>ak</a:t>
          </a:r>
          <a:r>
            <a:rPr lang="en-US" sz="12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>
              <a:latin typeface="Arial" pitchFamily="34" charset="0"/>
              <a:cs typeface="Arial" pitchFamily="34" charset="0"/>
            </a:rPr>
            <a:t>priyorizasyon</a:t>
          </a:r>
          <a:r>
            <a:rPr lang="en-US" sz="12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>
              <a:latin typeface="Arial" pitchFamily="34" charset="0"/>
              <a:cs typeface="Arial" pitchFamily="34" charset="0"/>
            </a:rPr>
            <a:t>bezwen</a:t>
          </a:r>
          <a:r>
            <a:rPr lang="en-US" sz="12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>
              <a:latin typeface="Arial" pitchFamily="34" charset="0"/>
              <a:cs typeface="Arial" pitchFamily="34" charset="0"/>
            </a:rPr>
            <a:t>ijans</a:t>
          </a:r>
          <a:r>
            <a:rPr lang="en-US" sz="12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>
              <a:latin typeface="Arial" pitchFamily="34" charset="0"/>
              <a:cs typeface="Arial" pitchFamily="34" charset="0"/>
            </a:rPr>
            <a:t>yo</a:t>
          </a:r>
          <a:r>
            <a:rPr lang="en-US" sz="1200" b="1" kern="1200" dirty="0">
              <a:latin typeface="Arial" pitchFamily="34" charset="0"/>
              <a:cs typeface="Arial" pitchFamily="34" charset="0"/>
            </a:rPr>
            <a:t>.</a:t>
          </a:r>
        </a:p>
      </dsp:txBody>
      <dsp:txXfrm>
        <a:off x="2434223" y="4472564"/>
        <a:ext cx="2511123" cy="4607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727830" y="1581658"/>
            <a:ext cx="473633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69136" y="1056132"/>
            <a:ext cx="9199245" cy="573405"/>
          </a:xfrm>
          <a:custGeom>
            <a:avLst/>
            <a:gdLst/>
            <a:ahLst/>
            <a:cxnLst/>
            <a:rect l="l" t="t" r="r" b="b"/>
            <a:pathLst>
              <a:path w="9199245" h="573405">
                <a:moveTo>
                  <a:pt x="9198864" y="0"/>
                </a:moveTo>
                <a:lnTo>
                  <a:pt x="0" y="0"/>
                </a:lnTo>
                <a:lnTo>
                  <a:pt x="0" y="573024"/>
                </a:lnTo>
                <a:lnTo>
                  <a:pt x="9198864" y="573024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00523" y="1061719"/>
            <a:ext cx="1790953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54200" y="1817751"/>
            <a:ext cx="9549130" cy="4524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5400" y="1524000"/>
            <a:ext cx="9753599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de-CH" sz="4000" dirty="0" err="1">
                <a:latin typeface="Arial" panose="020B0604020202020204" pitchFamily="34" charset="0"/>
                <a:cs typeface="Arial" panose="020B0604020202020204" pitchFamily="34" charset="0"/>
              </a:rPr>
              <a:t>Atelye</a:t>
            </a:r>
            <a:r>
              <a:rPr lang="de-CH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4000" dirty="0" err="1">
                <a:latin typeface="Arial" panose="020B0604020202020204" pitchFamily="34" charset="0"/>
                <a:cs typeface="Arial" panose="020B0604020202020204" pitchFamily="34" charset="0"/>
              </a:rPr>
              <a:t>fòmasyon</a:t>
            </a:r>
            <a:r>
              <a:rPr lang="de-CH" sz="4000" dirty="0">
                <a:latin typeface="Arial" panose="020B0604020202020204" pitchFamily="34" charset="0"/>
                <a:cs typeface="Arial" panose="020B0604020202020204" pitchFamily="34" charset="0"/>
              </a:rPr>
              <a:t> EDAB </a:t>
            </a:r>
            <a:br>
              <a:rPr lang="de-CH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EDAB</a:t>
            </a:r>
            <a:r>
              <a:rPr lang="de-CH" sz="4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CH" sz="4000" dirty="0" err="1">
                <a:latin typeface="Arial" panose="020B0604020202020204" pitchFamily="34" charset="0"/>
                <a:cs typeface="Arial" panose="020B0604020202020204" pitchFamily="34" charset="0"/>
              </a:rPr>
              <a:t>Evalyasyon</a:t>
            </a:r>
            <a:r>
              <a:rPr lang="de-CH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4000" dirty="0" err="1">
                <a:latin typeface="Arial" panose="020B0604020202020204" pitchFamily="34" charset="0"/>
                <a:cs typeface="Arial" panose="020B0604020202020204" pitchFamily="34" charset="0"/>
              </a:rPr>
              <a:t>Dega</a:t>
            </a:r>
            <a:r>
              <a:rPr lang="de-CH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4000" dirty="0" err="1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de-CH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4000" dirty="0" err="1">
                <a:latin typeface="Arial" panose="020B0604020202020204" pitchFamily="34" charset="0"/>
                <a:cs typeface="Arial" panose="020B0604020202020204" pitchFamily="34" charset="0"/>
              </a:rPr>
              <a:t>Analiz</a:t>
            </a:r>
            <a:r>
              <a:rPr lang="de-CH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4000" dirty="0" err="1">
                <a:latin typeface="Arial" panose="020B0604020202020204" pitchFamily="34" charset="0"/>
                <a:cs typeface="Arial" panose="020B0604020202020204" pitchFamily="34" charset="0"/>
              </a:rPr>
              <a:t>Bezwen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8458200" y="5257801"/>
            <a:ext cx="3048000" cy="857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514350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de-CH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514350" indent="457200"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Mars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2022</a:t>
            </a:r>
            <a:endParaRPr lang="de-CH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838201" y="4343400"/>
            <a:ext cx="10400092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fr-CH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PATENARYA DGPC/SID: KOOPERASYON SWIS AYITI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954539449"/>
              </p:ext>
            </p:extLst>
          </p:nvPr>
        </p:nvGraphicFramePr>
        <p:xfrm>
          <a:off x="2286000" y="846836"/>
          <a:ext cx="75438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9532" y="1025652"/>
            <a:ext cx="9199245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de-CH" spc="-5" dirty="0" smtClean="0"/>
              <a:t>PLAN ATELYE - LESON YO</a:t>
            </a:r>
            <a:endParaRPr lang="de-CH" spc="-5" dirty="0"/>
          </a:p>
        </p:txBody>
      </p:sp>
      <p:pic>
        <p:nvPicPr>
          <p:cNvPr id="5" name="Picture 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352800" y="2133600"/>
            <a:ext cx="6477000" cy="4419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Calibri" pitchFamily="34" charset="0"/>
              <a:buAutoNum type="arabicPeriod"/>
              <a:defRPr/>
            </a:pPr>
            <a:r>
              <a:rPr lang="en-US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Entwodiksyon</a:t>
            </a:r>
            <a:r>
              <a:rPr lang="en-US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14350" indent="-514350">
              <a:buFont typeface="Calibri" pitchFamily="34" charset="0"/>
              <a:buAutoNum type="arabicPeriod"/>
              <a:defRPr/>
            </a:pPr>
            <a:r>
              <a:rPr lang="en-US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Enfòmasyon</a:t>
            </a:r>
            <a:r>
              <a:rPr lang="en-US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preyalab</a:t>
            </a:r>
            <a:r>
              <a:rPr lang="en-US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14350" indent="-514350">
              <a:buFont typeface="Calibri" pitchFamily="34" charset="0"/>
              <a:buAutoNum type="arabicPeriod"/>
              <a:defRPr/>
            </a:pP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Senaryo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EDAB</a:t>
            </a:r>
            <a:endParaRPr lang="en-US" sz="2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Calibri" pitchFamily="34" charset="0"/>
              <a:buAutoNum type="arabicPeriod"/>
              <a:defRPr/>
            </a:pP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Ekip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EDAB</a:t>
            </a:r>
            <a:endParaRPr lang="en-US" sz="2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Calibri" pitchFamily="34" charset="0"/>
              <a:buAutoNum type="arabicPeriod"/>
              <a:defRPr/>
            </a:pP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Operasyon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Lojistik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Calibri" pitchFamily="34" charset="0"/>
              <a:buAutoNum type="arabicPeriod"/>
              <a:defRPr/>
            </a:pP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Teknik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kolekte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done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sou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tèren</a:t>
            </a:r>
            <a:endParaRPr lang="en-US" sz="2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Calibri" pitchFamily="34" charset="0"/>
              <a:buAutoNum type="arabicPeriod"/>
              <a:defRPr/>
            </a:pP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Analiz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entèpretasyon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done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endParaRPr lang="en-US" sz="2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Calibri" pitchFamily="34" charset="0"/>
              <a:buAutoNum type="arabicPeriod"/>
              <a:defRPr/>
            </a:pP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Bezwen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ijans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9532" y="1025652"/>
            <a:ext cx="9199245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dirty="0" smtClean="0"/>
              <a:t>BI ATELYE SILA A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1905000" y="2209800"/>
            <a:ext cx="8763000" cy="33528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Nan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kad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fòmasyon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sa,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patisipan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resevwa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defRPr/>
            </a:pPr>
            <a:endParaRPr lang="fr-FR" sz="2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Konesans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zouti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metòd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kapab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byen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evalye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dega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yon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evènman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advès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kapab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pwobableman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pote,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epi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tou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fè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analiz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bezwen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ijans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retablisman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kominote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 smtClean="0">
                <a:cs typeface="Arial" charset="0"/>
              </a:rPr>
              <a:t>ya</a:t>
            </a:r>
            <a:r>
              <a:rPr lang="fr-FR" sz="2800" kern="0" dirty="0" smtClean="0">
                <a:cs typeface="Arial" charset="0"/>
              </a:rPr>
              <a:t>.</a:t>
            </a:r>
            <a:endParaRPr lang="en-US" sz="2800" kern="0" dirty="0" smtClean="0">
              <a:cs typeface="Arial" charset="0"/>
            </a:endParaRPr>
          </a:p>
          <a:p>
            <a:pPr>
              <a:buFont typeface="Wingdings 3"/>
              <a:buChar char=""/>
              <a:defRPr/>
            </a:pPr>
            <a:endParaRPr lang="en-US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89532" y="1150618"/>
            <a:ext cx="9199245" cy="1211582"/>
          </a:xfrm>
          <a:custGeom>
            <a:avLst/>
            <a:gdLst/>
            <a:ahLst/>
            <a:cxnLst/>
            <a:rect l="l" t="t" r="r" b="b"/>
            <a:pathLst>
              <a:path w="9199245" h="571500">
                <a:moveTo>
                  <a:pt x="9198864" y="0"/>
                </a:moveTo>
                <a:lnTo>
                  <a:pt x="0" y="0"/>
                </a:lnTo>
                <a:lnTo>
                  <a:pt x="0" y="571500"/>
                </a:lnTo>
                <a:lnTo>
                  <a:pt x="9198864" y="571500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pPr algn="ctr"/>
            <a:r>
              <a:rPr lang="fr-CH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TÈM TEKNIK KE PATISIPAN YO DWE METRIZE NAN KAD ATELYE SA SE:</a:t>
            </a:r>
            <a:endParaRPr lang="fr-CH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3276600" y="2700618"/>
            <a:ext cx="5943600" cy="1524000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de-DE" sz="28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Enfòmasyon</a:t>
            </a:r>
            <a:r>
              <a:rPr lang="en-US" altLang="de-DE" sz="28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8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preyalab</a:t>
            </a:r>
            <a:r>
              <a:rPr lang="en-US" altLang="de-DE" sz="28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Done, </a:t>
            </a:r>
            <a:r>
              <a:rPr lang="en-US" altLang="de-DE" sz="28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Enfòmasyon</a:t>
            </a:r>
            <a:r>
              <a:rPr lang="en-US" altLang="de-DE" sz="28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de-DE" sz="28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Ankèt</a:t>
            </a:r>
            <a:r>
              <a:rPr lang="en-US" altLang="de-DE" sz="28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altLang="de-DE" sz="28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</a:t>
            </a:r>
            <a:r>
              <a:rPr lang="en-US" altLang="de-DE" sz="28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8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en-US" altLang="de-DE" sz="28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8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Bezwen</a:t>
            </a:r>
            <a:r>
              <a:rPr lang="en-US" altLang="de-DE" sz="28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8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ijans</a:t>
            </a:r>
            <a:r>
              <a:rPr lang="en-US" altLang="de-DE" sz="28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altLang="de-DE" kern="0" dirty="0" smtClean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95044" y="923544"/>
            <a:ext cx="9200515" cy="1210056"/>
          </a:xfrm>
          <a:custGeom>
            <a:avLst/>
            <a:gdLst/>
            <a:ahLst/>
            <a:cxnLst/>
            <a:rect l="l" t="t" r="r" b="b"/>
            <a:pathLst>
              <a:path w="9200515" h="573405">
                <a:moveTo>
                  <a:pt x="9200388" y="0"/>
                </a:moveTo>
                <a:lnTo>
                  <a:pt x="0" y="0"/>
                </a:lnTo>
                <a:lnTo>
                  <a:pt x="0" y="573024"/>
                </a:lnTo>
                <a:lnTo>
                  <a:pt x="9200388" y="573024"/>
                </a:lnTo>
                <a:lnTo>
                  <a:pt x="9200388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pPr algn="ctr"/>
            <a:r>
              <a:rPr lang="fr-CH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METHÒ TRAVAY NAN KAD ATELYE SA SE </a:t>
            </a:r>
            <a:endParaRPr lang="fr-CH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1143000" y="2209800"/>
            <a:ext cx="9552559" cy="2209800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2800" kern="0" dirty="0" smtClean="0">
              <a:solidFill>
                <a:sysClr val="windowText" lastClr="000000"/>
              </a:solidFill>
              <a:cs typeface="Arial" charset="0"/>
            </a:endParaRPr>
          </a:p>
          <a:p>
            <a:pPr>
              <a:defRPr/>
            </a:pPr>
            <a:endParaRPr lang="en-US" sz="2800" kern="0" dirty="0">
              <a:solidFill>
                <a:sysClr val="windowText" lastClr="000000"/>
              </a:solidFill>
              <a:cs typeface="Arial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8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70% </a:t>
            </a:r>
            <a:r>
              <a:rPr lang="en-US" sz="28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travay</a:t>
            </a:r>
            <a:r>
              <a:rPr lang="en-US" sz="28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28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gwoup</a:t>
            </a:r>
            <a:r>
              <a:rPr lang="en-US" sz="28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8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30% </a:t>
            </a:r>
            <a:r>
              <a:rPr lang="en-US" sz="28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explikasyon</a:t>
            </a:r>
            <a:r>
              <a:rPr lang="en-US" sz="28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en-US" sz="28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direktiv</a:t>
            </a:r>
            <a:r>
              <a:rPr lang="en-US" sz="28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 </a:t>
            </a:r>
            <a:r>
              <a:rPr lang="en-US" sz="28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fasilitatè</a:t>
            </a:r>
            <a:r>
              <a:rPr lang="en-US" sz="28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8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 3"/>
              <a:buChar char=""/>
              <a:defRPr/>
            </a:pPr>
            <a:endParaRPr lang="en-US" kern="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00200" y="914400"/>
            <a:ext cx="9200515" cy="573405"/>
          </a:xfrm>
          <a:custGeom>
            <a:avLst/>
            <a:gdLst/>
            <a:ahLst/>
            <a:cxnLst/>
            <a:rect l="l" t="t" r="r" b="b"/>
            <a:pathLst>
              <a:path w="9200515" h="573405">
                <a:moveTo>
                  <a:pt x="9200388" y="0"/>
                </a:moveTo>
                <a:lnTo>
                  <a:pt x="0" y="0"/>
                </a:lnTo>
                <a:lnTo>
                  <a:pt x="0" y="573024"/>
                </a:lnTo>
                <a:lnTo>
                  <a:pt x="9200388" y="573024"/>
                </a:lnTo>
                <a:lnTo>
                  <a:pt x="9200388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pPr algn="ctr"/>
            <a:r>
              <a:rPr lang="fr-CH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EVALYASYON </a:t>
            </a:r>
            <a:endParaRPr lang="fr-CH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990600" y="2514600"/>
            <a:ext cx="10515600" cy="2209800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2800" kern="0" dirty="0" smtClean="0">
              <a:solidFill>
                <a:sysClr val="windowText" lastClr="000000"/>
              </a:solidFill>
              <a:cs typeface="Arial" charset="0"/>
            </a:endParaRPr>
          </a:p>
          <a:p>
            <a:pPr>
              <a:defRPr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Kolektiv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epi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endividyèl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fonksyon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nivo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patisipasyon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patisipan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 3"/>
              <a:buChar char=""/>
              <a:defRPr/>
            </a:pPr>
            <a:endParaRPr lang="en-US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27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95044" y="923544"/>
            <a:ext cx="9200515" cy="573405"/>
          </a:xfrm>
          <a:custGeom>
            <a:avLst/>
            <a:gdLst/>
            <a:ahLst/>
            <a:cxnLst/>
            <a:rect l="l" t="t" r="r" b="b"/>
            <a:pathLst>
              <a:path w="9200515" h="573405">
                <a:moveTo>
                  <a:pt x="9200388" y="0"/>
                </a:moveTo>
                <a:lnTo>
                  <a:pt x="0" y="0"/>
                </a:lnTo>
                <a:lnTo>
                  <a:pt x="0" y="573024"/>
                </a:lnTo>
                <a:lnTo>
                  <a:pt x="9200388" y="573024"/>
                </a:lnTo>
                <a:lnTo>
                  <a:pt x="9200388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pPr algn="ctr"/>
            <a:r>
              <a:rPr lang="fr-CH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KESYON? </a:t>
            </a:r>
            <a:endParaRPr lang="fr-CH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2431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195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 3</vt:lpstr>
      <vt:lpstr>Office Theme</vt:lpstr>
      <vt:lpstr>PowerPoint Presentation</vt:lpstr>
      <vt:lpstr>PowerPoint Presentation</vt:lpstr>
      <vt:lpstr>PLAN ATELYE - LESON YO</vt:lpstr>
      <vt:lpstr>BI ATELYE SILA 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projet adaptation des manuels GRD dans le cadre de l’implémentation des activités du programme Parhafs.  Partenariat:  DGPC/Ambassade de suisse, bureau de Port Salut.   Intervenant : Samuel Dérice, Officier de projets Parhafs  Janvier 2022</dc:title>
  <dc:creator>Lenovo</dc:creator>
  <cp:lastModifiedBy>Franck Junior</cp:lastModifiedBy>
  <cp:revision>24</cp:revision>
  <dcterms:created xsi:type="dcterms:W3CDTF">2023-08-14T17:01:13Z</dcterms:created>
  <dcterms:modified xsi:type="dcterms:W3CDTF">2023-08-24T11:58:10Z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2023-08-14T00:00:00Z</vt:filetime>
  </property>
</Properties>
</file>